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4" r:id="rId5"/>
    <p:sldMasterId id="2147483676" r:id="rId6"/>
    <p:sldMasterId id="2147483695" r:id="rId7"/>
  </p:sldMasterIdLst>
  <p:notesMasterIdLst>
    <p:notesMasterId r:id="rId10"/>
  </p:notesMasterIdLst>
  <p:sldIdLst>
    <p:sldId id="257" r:id="rId8"/>
    <p:sldId id="25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DE9A3BD6-469B-0EBF-4A55-998E672DA0BF}" name="Darracq Paries Emmanuelle" initials="DE" userId="S::e.darracq-paries_transnetbw.de#ext#@entsoe00.onmicrosoft.com::cefb87e2-8e78-46ae-b970-13c6f819a252" providerId="AD"/>
  <p188:author id="{84478CD8-4CF1-3F74-5B62-E6AF8705C9C4}" name="Gergő Holló" initials="GH" userId="S::ghollo_repowerconsulting.eu#ext#@entsoe00.onmicrosoft.com::9ce2ed7b-7fd7-4715-9fcc-53e7dd11584b" providerId="AD"/>
  <p188:author id="{AAE822E3-6EEA-20FB-E0DA-FCF4298055EE}" name="Fanny Maigné" initials="FM" userId="S::fmaigne@entsoe.eu::d0d47535-ad3a-4bdf-a7c3-a06c5355f5d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D4E55-8051-43C5-B90C-6423125F8561}" v="122" dt="2026-06-03T14:46:54.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ny Maigné" userId="S::fmaigne@entsoe.eu::d0d47535-ad3a-4bdf-a7c3-a06c5355f5df" providerId="AD" clId="Web-{59E1AA08-4FA3-5073-A4D4-FCE56C5C1C28}"/>
    <pc:docChg chg="mod">
      <pc:chgData name="Fanny Maigné" userId="S::fmaigne@entsoe.eu::d0d47535-ad3a-4bdf-a7c3-a06c5355f5df" providerId="AD" clId="Web-{59E1AA08-4FA3-5073-A4D4-FCE56C5C1C28}" dt="2026-06-03T14:43:14.848" v="0" actId="33475"/>
      <pc:docMkLst>
        <pc:docMk/>
      </pc:docMkLst>
    </pc:docChg>
  </pc:docChgLst>
  <pc:docChgLst>
    <pc:chgData name="Fanny Maigné" userId="d0d47535-ad3a-4bdf-a7c3-a06c5355f5df" providerId="ADAL" clId="{4A00FE90-A8FB-4188-BCB6-AD2C8514D842}"/>
    <pc:docChg chg="custSel addSld delSld modSld">
      <pc:chgData name="Fanny Maigné" userId="d0d47535-ad3a-4bdf-a7c3-a06c5355f5df" providerId="ADAL" clId="{4A00FE90-A8FB-4188-BCB6-AD2C8514D842}" dt="2026-06-03T14:46:54.379" v="121" actId="20577"/>
      <pc:docMkLst>
        <pc:docMk/>
      </pc:docMkLst>
      <pc:sldChg chg="modSp del">
        <pc:chgData name="Fanny Maigné" userId="d0d47535-ad3a-4bdf-a7c3-a06c5355f5df" providerId="ADAL" clId="{4A00FE90-A8FB-4188-BCB6-AD2C8514D842}" dt="2026-06-03T14:43:44.255" v="2" actId="47"/>
        <pc:sldMkLst>
          <pc:docMk/>
          <pc:sldMk cId="109857222" sldId="256"/>
        </pc:sldMkLst>
        <pc:spChg chg="mod">
          <ac:chgData name="Fanny Maigné" userId="d0d47535-ad3a-4bdf-a7c3-a06c5355f5df" providerId="ADAL" clId="{4A00FE90-A8FB-4188-BCB6-AD2C8514D842}" dt="2026-06-03T14:43:31.987" v="0"/>
          <ac:spMkLst>
            <pc:docMk/>
            <pc:sldMk cId="109857222" sldId="256"/>
            <ac:spMk id="2" creationId="{00000000-0000-0000-0000-000000000000}"/>
          </ac:spMkLst>
        </pc:spChg>
        <pc:spChg chg="mod">
          <ac:chgData name="Fanny Maigné" userId="d0d47535-ad3a-4bdf-a7c3-a06c5355f5df" providerId="ADAL" clId="{4A00FE90-A8FB-4188-BCB6-AD2C8514D842}" dt="2026-06-03T14:43:31.987" v="0"/>
          <ac:spMkLst>
            <pc:docMk/>
            <pc:sldMk cId="109857222" sldId="256"/>
            <ac:spMk id="3" creationId="{00000000-0000-0000-0000-000000000000}"/>
          </ac:spMkLst>
        </pc:spChg>
      </pc:sldChg>
      <pc:sldChg chg="modSp new mod">
        <pc:chgData name="Fanny Maigné" userId="d0d47535-ad3a-4bdf-a7c3-a06c5355f5df" providerId="ADAL" clId="{4A00FE90-A8FB-4188-BCB6-AD2C8514D842}" dt="2026-06-03T14:46:54.379" v="121" actId="20577"/>
        <pc:sldMkLst>
          <pc:docMk/>
          <pc:sldMk cId="3021121209" sldId="257"/>
        </pc:sldMkLst>
        <pc:spChg chg="mod">
          <ac:chgData name="Fanny Maigné" userId="d0d47535-ad3a-4bdf-a7c3-a06c5355f5df" providerId="ADAL" clId="{4A00FE90-A8FB-4188-BCB6-AD2C8514D842}" dt="2026-06-03T14:46:40.630" v="93" actId="242"/>
          <ac:spMkLst>
            <pc:docMk/>
            <pc:sldMk cId="3021121209" sldId="257"/>
            <ac:spMk id="2" creationId="{AC2EBD3A-DDC7-BC15-A70B-F864F5ABC96D}"/>
          </ac:spMkLst>
        </pc:spChg>
        <pc:spChg chg="mod">
          <ac:chgData name="Fanny Maigné" userId="d0d47535-ad3a-4bdf-a7c3-a06c5355f5df" providerId="ADAL" clId="{4A00FE90-A8FB-4188-BCB6-AD2C8514D842}" dt="2026-06-03T14:46:54.379" v="121" actId="20577"/>
          <ac:spMkLst>
            <pc:docMk/>
            <pc:sldMk cId="3021121209" sldId="257"/>
            <ac:spMk id="3" creationId="{57A9806C-ECC9-9EDA-6475-940B7653518D}"/>
          </ac:spMkLst>
        </pc:spChg>
      </pc:sldChg>
      <pc:sldChg chg="addSp delSp modSp new mod">
        <pc:chgData name="Fanny Maigné" userId="d0d47535-ad3a-4bdf-a7c3-a06c5355f5df" providerId="ADAL" clId="{4A00FE90-A8FB-4188-BCB6-AD2C8514D842}" dt="2026-06-03T14:46:13.266" v="66"/>
        <pc:sldMkLst>
          <pc:docMk/>
          <pc:sldMk cId="940997018" sldId="258"/>
        </pc:sldMkLst>
        <pc:spChg chg="mod">
          <ac:chgData name="Fanny Maigné" userId="d0d47535-ad3a-4bdf-a7c3-a06c5355f5df" providerId="ADAL" clId="{4A00FE90-A8FB-4188-BCB6-AD2C8514D842}" dt="2026-06-03T14:44:38.104" v="8"/>
          <ac:spMkLst>
            <pc:docMk/>
            <pc:sldMk cId="940997018" sldId="258"/>
            <ac:spMk id="2" creationId="{CD224F6D-CBD4-EC94-EBC4-34ACA74F9A71}"/>
          </ac:spMkLst>
        </pc:spChg>
        <pc:spChg chg="del">
          <ac:chgData name="Fanny Maigné" userId="d0d47535-ad3a-4bdf-a7c3-a06c5355f5df" providerId="ADAL" clId="{4A00FE90-A8FB-4188-BCB6-AD2C8514D842}" dt="2026-06-03T14:44:46.892" v="11" actId="478"/>
          <ac:spMkLst>
            <pc:docMk/>
            <pc:sldMk cId="940997018" sldId="258"/>
            <ac:spMk id="3" creationId="{030D19FD-17A3-902C-1E79-7425AFF6F769}"/>
          </ac:spMkLst>
        </pc:spChg>
        <pc:spChg chg="mod">
          <ac:chgData name="Fanny Maigné" userId="d0d47535-ad3a-4bdf-a7c3-a06c5355f5df" providerId="ADAL" clId="{4A00FE90-A8FB-4188-BCB6-AD2C8514D842}" dt="2026-06-03T14:44:50.787" v="34" actId="1035"/>
          <ac:spMkLst>
            <pc:docMk/>
            <pc:sldMk cId="940997018" sldId="258"/>
            <ac:spMk id="4" creationId="{74D5C13E-03B6-B397-4D9B-3E874804D754}"/>
          </ac:spMkLst>
        </pc:spChg>
        <pc:spChg chg="add del">
          <ac:chgData name="Fanny Maigné" userId="d0d47535-ad3a-4bdf-a7c3-a06c5355f5df" providerId="ADAL" clId="{4A00FE90-A8FB-4188-BCB6-AD2C8514D842}" dt="2026-06-03T14:44:14.407" v="5" actId="478"/>
          <ac:spMkLst>
            <pc:docMk/>
            <pc:sldMk cId="940997018" sldId="258"/>
            <ac:spMk id="6" creationId="{AD220649-395D-B006-D81D-97231DAA6417}"/>
          </ac:spMkLst>
        </pc:spChg>
        <pc:spChg chg="add mod">
          <ac:chgData name="Fanny Maigné" userId="d0d47535-ad3a-4bdf-a7c3-a06c5355f5df" providerId="ADAL" clId="{4A00FE90-A8FB-4188-BCB6-AD2C8514D842}" dt="2026-06-03T14:46:09.600" v="65" actId="948"/>
          <ac:spMkLst>
            <pc:docMk/>
            <pc:sldMk cId="940997018" sldId="258"/>
            <ac:spMk id="7" creationId="{C7997118-AEC0-8274-1032-824DF669B1E2}"/>
          </ac:spMkLst>
        </pc:spChg>
        <pc:spChg chg="add mod">
          <ac:chgData name="Fanny Maigné" userId="d0d47535-ad3a-4bdf-a7c3-a06c5355f5df" providerId="ADAL" clId="{4A00FE90-A8FB-4188-BCB6-AD2C8514D842}" dt="2026-06-03T14:46:13.266" v="66"/>
          <ac:spMkLst>
            <pc:docMk/>
            <pc:sldMk cId="940997018" sldId="258"/>
            <ac:spMk id="9" creationId="{980BE72B-8CDD-62D9-C285-EE21E9AD0ABA}"/>
          </ac:spMkLst>
        </pc:spChg>
        <pc:graphicFrameChg chg="add mod">
          <ac:chgData name="Fanny Maigné" userId="d0d47535-ad3a-4bdf-a7c3-a06c5355f5df" providerId="ADAL" clId="{4A00FE90-A8FB-4188-BCB6-AD2C8514D842}" dt="2026-06-03T14:45:45.979" v="57" actId="1036"/>
          <ac:graphicFrameMkLst>
            <pc:docMk/>
            <pc:sldMk cId="940997018" sldId="258"/>
            <ac:graphicFrameMk id="8" creationId="{515BCA51-DDB0-5A35-FD3D-5FECE361C5C5}"/>
          </ac:graphicFrameMkLst>
        </pc:graphicFrameChg>
      </pc:sldChg>
      <pc:sldChg chg="modSp add del mod">
        <pc:chgData name="Fanny Maigné" userId="d0d47535-ad3a-4bdf-a7c3-a06c5355f5df" providerId="ADAL" clId="{4A00FE90-A8FB-4188-BCB6-AD2C8514D842}" dt="2026-06-03T14:46:24.896" v="67" actId="47"/>
        <pc:sldMkLst>
          <pc:docMk/>
          <pc:sldMk cId="1842687442" sldId="2118499657"/>
        </pc:sldMkLst>
        <pc:spChg chg="mod">
          <ac:chgData name="Fanny Maigné" userId="d0d47535-ad3a-4bdf-a7c3-a06c5355f5df" providerId="ADAL" clId="{4A00FE90-A8FB-4188-BCB6-AD2C8514D842}" dt="2026-06-03T14:44:35.590" v="7" actId="21"/>
          <ac:spMkLst>
            <pc:docMk/>
            <pc:sldMk cId="1842687442" sldId="2118499657"/>
            <ac:spMk id="2" creationId="{65C39319-A33D-07E5-D625-346C41FBB65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23_26AADE1C.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24_A0EF876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025_3F3C3A5F.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764A-FB74-4206-8170-6041A3BD7122}" type="datetimeFigureOut">
              <a:rPr lang="en-GB" smtClean="0"/>
              <a:t>03/06/2026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601FE-DC2A-4805-9953-79065424A69E}" type="slidenum">
              <a:rPr lang="en-GB" smtClean="0"/>
              <a:t>‹#›</a:t>
            </a:fld>
            <a:endParaRPr lang="en-GB"/>
          </a:p>
        </p:txBody>
      </p:sp>
    </p:spTree>
    <p:extLst>
      <p:ext uri="{BB962C8B-B14F-4D97-AF65-F5344CB8AC3E}">
        <p14:creationId xmlns:p14="http://schemas.microsoft.com/office/powerpoint/2010/main" val="305457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image" Target="../media/image13.jpeg"/><Relationship Id="rId16" Type="http://schemas.openxmlformats.org/officeDocument/2006/relationships/image" Target="../media/image27.svg"/><Relationship Id="rId1" Type="http://schemas.openxmlformats.org/officeDocument/2006/relationships/slideMaster" Target="../slideMasters/slideMaster4.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2262-9F65-88DA-3926-57613787881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AD01F0-4623-54C9-00CD-D769B004E65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30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pPr lvl="0"/>
            <a:r>
              <a:rPr lang="en-US" b="1"/>
              <a:t>Click to edit Master text styles</a:t>
            </a:r>
          </a:p>
          <a:p>
            <a:pPr lvl="1"/>
            <a:r>
              <a:rPr lang="en-US" b="1"/>
              <a:t>Second level</a:t>
            </a:r>
          </a:p>
          <a:p>
            <a:pPr lvl="2"/>
            <a:r>
              <a:rPr lang="en-US" b="1"/>
              <a:t>Third level</a:t>
            </a:r>
          </a:p>
          <a:p>
            <a:pPr lvl="3"/>
            <a:r>
              <a:rPr lang="en-US" b="1"/>
              <a:t>Fourth level</a:t>
            </a:r>
          </a:p>
          <a:p>
            <a:pPr lvl="4"/>
            <a:r>
              <a:rPr lang="en-US" b="1"/>
              <a:t>Fifth level</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005232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pPr lvl="0"/>
            <a:r>
              <a:rPr lang="en-US">
                <a:solidFill>
                  <a:srgbClr val="0F218B"/>
                </a:solidFill>
              </a:rPr>
              <a:t>Click to edit Master text styles</a:t>
            </a:r>
          </a:p>
          <a:p>
            <a:pPr lvl="1"/>
            <a:r>
              <a:rPr lang="en-US">
                <a:solidFill>
                  <a:srgbClr val="0F218B"/>
                </a:solidFill>
              </a:rPr>
              <a:t>Second level</a:t>
            </a:r>
          </a:p>
          <a:p>
            <a:pPr lvl="2"/>
            <a:r>
              <a:rPr lang="en-US">
                <a:solidFill>
                  <a:srgbClr val="0F218B"/>
                </a:solidFill>
              </a:rPr>
              <a:t>Third level</a:t>
            </a:r>
          </a:p>
          <a:p>
            <a:pPr lvl="3"/>
            <a:r>
              <a:rPr lang="en-US">
                <a:solidFill>
                  <a:srgbClr val="0F218B"/>
                </a:solidFill>
              </a:rPr>
              <a:t>Fourth level</a:t>
            </a:r>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091171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pPr lvl="0"/>
            <a:r>
              <a:rPr lang="en-US">
                <a:latin typeface="Calibri" panose="020F0502020204030204" pitchFamily="34" charset="0"/>
                <a:cs typeface="Calibri" panose="020F0502020204030204" pitchFamily="34" charset="0"/>
              </a:rPr>
              <a:t>Click to edit Master text styles</a:t>
            </a:r>
          </a:p>
          <a:p>
            <a:pPr lvl="1"/>
            <a:r>
              <a:rPr lang="en-US">
                <a:latin typeface="Calibri" panose="020F0502020204030204" pitchFamily="34" charset="0"/>
                <a:cs typeface="Calibri" panose="020F0502020204030204" pitchFamily="34" charset="0"/>
              </a:rPr>
              <a:t>Second level</a:t>
            </a:r>
          </a:p>
          <a:p>
            <a:pPr lvl="2"/>
            <a:r>
              <a:rPr lang="en-US">
                <a:latin typeface="Calibri" panose="020F0502020204030204" pitchFamily="34" charset="0"/>
                <a:cs typeface="Calibri" panose="020F0502020204030204" pitchFamily="34" charset="0"/>
              </a:rPr>
              <a:t>Third level</a:t>
            </a:r>
          </a:p>
          <a:p>
            <a:pPr lvl="3"/>
            <a:r>
              <a:rPr lang="en-US">
                <a:latin typeface="Calibri" panose="020F0502020204030204" pitchFamily="34" charset="0"/>
                <a:cs typeface="Calibri" panose="020F0502020204030204" pitchFamily="34" charset="0"/>
              </a:rPr>
              <a:t>Fourth level</a:t>
            </a:r>
          </a:p>
          <a:p>
            <a:pPr lvl="4"/>
            <a:r>
              <a:rPr lang="en-US">
                <a:latin typeface="Calibri" panose="020F0502020204030204" pitchFamily="34" charset="0"/>
                <a:cs typeface="Calibri" panose="020F0502020204030204" pitchFamily="34" charset="0"/>
              </a:rPr>
              <a:t>Fifth level</a:t>
            </a: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pPr lvl="0"/>
            <a:r>
              <a:rPr lang="en-US">
                <a:latin typeface="Calibri" panose="020F0502020204030204" pitchFamily="34" charset="0"/>
                <a:cs typeface="Calibri" panose="020F0502020204030204" pitchFamily="34" charset="0"/>
              </a:rPr>
              <a:t>Click to edit Master text styles</a:t>
            </a:r>
          </a:p>
          <a:p>
            <a:pPr lvl="1"/>
            <a:r>
              <a:rPr lang="en-US">
                <a:latin typeface="Calibri" panose="020F0502020204030204" pitchFamily="34" charset="0"/>
                <a:cs typeface="Calibri" panose="020F0502020204030204" pitchFamily="34" charset="0"/>
              </a:rPr>
              <a:t>Second level</a:t>
            </a:r>
          </a:p>
          <a:p>
            <a:pPr lvl="2"/>
            <a:r>
              <a:rPr lang="en-US">
                <a:latin typeface="Calibri" panose="020F0502020204030204" pitchFamily="34" charset="0"/>
                <a:cs typeface="Calibri" panose="020F0502020204030204" pitchFamily="34" charset="0"/>
              </a:rPr>
              <a:t>Third level</a:t>
            </a:r>
          </a:p>
          <a:p>
            <a:pPr lvl="3"/>
            <a:r>
              <a:rPr lang="en-US">
                <a:latin typeface="Calibri" panose="020F0502020204030204" pitchFamily="34" charset="0"/>
                <a:cs typeface="Calibri" panose="020F0502020204030204" pitchFamily="34" charset="0"/>
              </a:rPr>
              <a:t>Fourth level</a:t>
            </a:r>
          </a:p>
          <a:p>
            <a:pPr lvl="4"/>
            <a:r>
              <a:rPr lang="en-US">
                <a:latin typeface="Calibri" panose="020F0502020204030204" pitchFamily="34" charset="0"/>
                <a:cs typeface="Calibri" panose="020F0502020204030204" pitchFamily="34" charset="0"/>
              </a:rPr>
              <a:t>Fifth 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121382308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lvl="0" indent="-342900">
              <a:lnSpc>
                <a:spcPct val="120000"/>
              </a:lnSpc>
              <a:buClr>
                <a:srgbClr val="707F86"/>
              </a:buClr>
              <a:buFont typeface="+mj-lt"/>
              <a:buAutoNum type="arabicParenBoth"/>
            </a:pPr>
            <a:r>
              <a:rPr lang="en-US"/>
              <a:t>Click to edit Master text styles</a:t>
            </a:r>
          </a:p>
          <a:p>
            <a:pPr marL="342900" lvl="1" indent="-342900">
              <a:lnSpc>
                <a:spcPct val="120000"/>
              </a:lnSpc>
              <a:buClr>
                <a:srgbClr val="707F86"/>
              </a:buClr>
              <a:buFont typeface="+mj-lt"/>
              <a:buAutoNum type="arabicParenBoth"/>
            </a:pPr>
            <a:r>
              <a:rPr lang="en-US"/>
              <a:t>Second level</a:t>
            </a:r>
          </a:p>
          <a:p>
            <a:pPr marL="342900" lvl="2" indent="-342900">
              <a:lnSpc>
                <a:spcPct val="120000"/>
              </a:lnSpc>
              <a:buClr>
                <a:srgbClr val="707F86"/>
              </a:buClr>
              <a:buFont typeface="+mj-lt"/>
              <a:buAutoNum type="arabicParenBoth"/>
            </a:pPr>
            <a:r>
              <a:rPr lang="en-US"/>
              <a:t>Third level</a:t>
            </a:r>
          </a:p>
          <a:p>
            <a:pPr marL="342900" lvl="3" indent="-342900">
              <a:lnSpc>
                <a:spcPct val="120000"/>
              </a:lnSpc>
              <a:buClr>
                <a:srgbClr val="707F86"/>
              </a:buClr>
              <a:buFont typeface="+mj-lt"/>
              <a:buAutoNum type="arabicParenBoth"/>
            </a:pPr>
            <a:r>
              <a:rPr lang="en-US"/>
              <a:t>Fourth level</a:t>
            </a:r>
          </a:p>
          <a:p>
            <a:pPr marL="342900" lvl="4" indent="-342900">
              <a:lnSpc>
                <a:spcPct val="120000"/>
              </a:lnSpc>
              <a:buClr>
                <a:srgbClr val="707F86"/>
              </a:buClr>
              <a:buFont typeface="+mj-lt"/>
              <a:buAutoNum type="arabicParenBoth"/>
            </a:pPr>
            <a:r>
              <a:rPr lang="en-US"/>
              <a:t>Fifth level</a:t>
            </a:r>
            <a:endParaRPr lang="de-DE"/>
          </a:p>
        </p:txBody>
      </p:sp>
    </p:spTree>
    <p:extLst>
      <p:ext uri="{BB962C8B-B14F-4D97-AF65-F5344CB8AC3E}">
        <p14:creationId xmlns:p14="http://schemas.microsoft.com/office/powerpoint/2010/main" val="364262687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pPr lvl="0"/>
            <a:r>
              <a:rPr lang="en-US">
                <a:solidFill>
                  <a:srgbClr val="0F218B"/>
                </a:solidFill>
              </a:rPr>
              <a:t>Click to edit Master text styles</a:t>
            </a: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171289093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pPr lvl="0"/>
            <a:r>
              <a:rPr lang="en-US" b="1">
                <a:solidFill>
                  <a:srgbClr val="0F218B"/>
                </a:solidFill>
              </a:rPr>
              <a:t>Click to edit Master text styles</a:t>
            </a:r>
          </a:p>
        </p:txBody>
      </p:sp>
      <p:sp>
        <p:nvSpPr>
          <p:cNvPr id="26" name="Shape 3539">
            <a:extLst>
              <a:ext uri="{FF2B5EF4-FFF2-40B4-BE49-F238E27FC236}">
                <a16:creationId xmlns:a16="http://schemas.microsoft.com/office/drawing/2014/main" id="{32B242B5-D413-7245-BEA1-FE249884F79E}"/>
              </a:ext>
            </a:extLst>
          </p:cNvPr>
          <p:cNvSpPr/>
          <p:nvPr/>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5134386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pPr lvl="0"/>
            <a:r>
              <a:rPr lang="en-US">
                <a:solidFill>
                  <a:srgbClr val="0F218B"/>
                </a:solidFill>
              </a:rPr>
              <a:t>Click to edit Master text styles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89964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352906143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424139767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67091117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237938814"/>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63302410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4614" y="108000"/>
            <a:ext cx="8367749"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664616" y="461650"/>
            <a:ext cx="10310023"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a:p>
            <a:pPr lvl="0">
              <a:spcBef>
                <a:spcPct val="0"/>
              </a:spcBef>
            </a:pPr>
            <a:endParaRPr lang="nl-NL"/>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11260270" y="6553201"/>
            <a:ext cx="819105"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Footer Placeholder 7">
            <a:extLst>
              <a:ext uri="{FF2B5EF4-FFF2-40B4-BE49-F238E27FC236}">
                <a16:creationId xmlns:a16="http://schemas.microsoft.com/office/drawing/2014/main" id="{36FB24C9-4EA8-1C44-B915-5E92856272EC}"/>
              </a:ext>
            </a:extLst>
          </p:cNvPr>
          <p:cNvSpPr>
            <a:spLocks noGrp="1"/>
          </p:cNvSpPr>
          <p:nvPr>
            <p:ph type="ftr" sz="quarter" idx="3"/>
          </p:nvPr>
        </p:nvSpPr>
        <p:spPr>
          <a:xfrm>
            <a:off x="664615" y="6553201"/>
            <a:ext cx="4114800"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FBE PT | 06-07/06/2023 | Split, Croatia</a:t>
            </a:r>
            <a:endParaRPr lang="en-NL"/>
          </a:p>
        </p:txBody>
      </p:sp>
    </p:spTree>
    <p:extLst>
      <p:ext uri="{BB962C8B-B14F-4D97-AF65-F5344CB8AC3E}">
        <p14:creationId xmlns:p14="http://schemas.microsoft.com/office/powerpoint/2010/main" val="3211199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4614" y="108000"/>
            <a:ext cx="8669713"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664615" y="461650"/>
            <a:ext cx="10633846"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p:txBody>
      </p:sp>
      <p:sp>
        <p:nvSpPr>
          <p:cNvPr id="4" name="Content Placeholder 3"/>
          <p:cNvSpPr>
            <a:spLocks noGrp="1"/>
          </p:cNvSpPr>
          <p:nvPr>
            <p:ph sz="quarter" idx="17"/>
          </p:nvPr>
        </p:nvSpPr>
        <p:spPr>
          <a:xfrm>
            <a:off x="664615" y="1080000"/>
            <a:ext cx="11076923" cy="4320000"/>
          </a:xfrm>
        </p:spPr>
        <p:txBody>
          <a:bodyPr/>
          <a:lstStyle>
            <a:lvl1pPr>
              <a:defRPr b="0" i="0">
                <a:solidFill>
                  <a:srgbClr val="3366FF"/>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11260270" y="6553201"/>
            <a:ext cx="819105"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7" name="Footer Placeholder 7">
            <a:extLst>
              <a:ext uri="{FF2B5EF4-FFF2-40B4-BE49-F238E27FC236}">
                <a16:creationId xmlns:a16="http://schemas.microsoft.com/office/drawing/2014/main" id="{163FFC53-B4C8-3948-9F3E-8E9AA9898332}"/>
              </a:ext>
            </a:extLst>
          </p:cNvPr>
          <p:cNvSpPr>
            <a:spLocks noGrp="1"/>
          </p:cNvSpPr>
          <p:nvPr>
            <p:ph type="ftr" sz="quarter" idx="3"/>
          </p:nvPr>
        </p:nvSpPr>
        <p:spPr>
          <a:xfrm>
            <a:off x="664615" y="6553201"/>
            <a:ext cx="4114800"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FBE PT | 06-07/06/2023 | Split, Croatia</a:t>
            </a:r>
            <a:endParaRPr lang="en-NL"/>
          </a:p>
        </p:txBody>
      </p:sp>
    </p:spTree>
    <p:extLst>
      <p:ext uri="{BB962C8B-B14F-4D97-AF65-F5344CB8AC3E}">
        <p14:creationId xmlns:p14="http://schemas.microsoft.com/office/powerpoint/2010/main" val="989232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2370669" y="2912663"/>
            <a:ext cx="9101929" cy="792162"/>
          </a:xfrm>
          <a:prstGeom prst="rect">
            <a:avLst/>
          </a:prstGeom>
        </p:spPr>
        <p:txBody>
          <a:bodyPr/>
          <a:lstStyle>
            <a:lvl1pPr marL="0" indent="0">
              <a:buNone/>
              <a:defRPr lang="en-US" sz="1800" b="0" i="0" baseline="0" dirty="0">
                <a:solidFill>
                  <a:schemeClr val="tx2"/>
                </a:solidFill>
                <a:latin typeface="+mn-lt"/>
                <a:ea typeface="Arial Unicode MS" panose="020B0604020202020204" pitchFamily="34" charset="-128"/>
                <a:cs typeface="Arial" panose="020B0604020202020204" pitchFamily="34" charset="0"/>
              </a:defRPr>
            </a:lvl1pPr>
          </a:lstStyle>
          <a:p>
            <a:pPr lvl="0"/>
            <a:r>
              <a:rPr lang="en-US"/>
              <a:t>Date, Place</a:t>
            </a:r>
          </a:p>
        </p:txBody>
      </p:sp>
      <p:sp>
        <p:nvSpPr>
          <p:cNvPr id="15" name="Text Placeholder 15"/>
          <p:cNvSpPr>
            <a:spLocks noGrp="1"/>
          </p:cNvSpPr>
          <p:nvPr>
            <p:ph type="body" sz="quarter" idx="12" hasCustomPrompt="1"/>
          </p:nvPr>
        </p:nvSpPr>
        <p:spPr>
          <a:xfrm>
            <a:off x="2372329" y="1792322"/>
            <a:ext cx="9101929" cy="792162"/>
          </a:xfrm>
          <a:prstGeom prst="rect">
            <a:avLst/>
          </a:prstGeom>
        </p:spPr>
        <p:txBody>
          <a:bodyPr anchor="ctr" anchorCtr="0">
            <a:noAutofit/>
          </a:bodyPr>
          <a:lstStyle>
            <a:lvl1pPr marL="0" indent="0">
              <a:buNone/>
              <a:defRPr lang="en-US" sz="3000" b="0" i="0" baseline="0" dirty="0">
                <a:solidFill>
                  <a:srgbClr val="3366FF"/>
                </a:solidFill>
                <a:latin typeface="+mn-lt"/>
                <a:ea typeface="Arial Unicode MS" panose="020B0604020202020204" pitchFamily="34" charset="-128"/>
                <a:cs typeface="Arial" panose="020B0604020202020204" pitchFamily="34" charset="0"/>
              </a:defRPr>
            </a:lvl1pPr>
          </a:lstStyle>
          <a:p>
            <a:pPr lvl="0"/>
            <a:r>
              <a:rPr lang="en-US"/>
              <a:t>Name of the meeting</a:t>
            </a:r>
          </a:p>
        </p:txBody>
      </p:sp>
      <p:grpSp>
        <p:nvGrpSpPr>
          <p:cNvPr id="161" name="Graphic 3">
            <a:extLst>
              <a:ext uri="{FF2B5EF4-FFF2-40B4-BE49-F238E27FC236}">
                <a16:creationId xmlns:a16="http://schemas.microsoft.com/office/drawing/2014/main" id="{0CD8ADA5-8F92-4554-B026-77F47736CA6D}"/>
              </a:ext>
            </a:extLst>
          </p:cNvPr>
          <p:cNvGrpSpPr>
            <a:grpSpLocks/>
          </p:cNvGrpSpPr>
          <p:nvPr/>
        </p:nvGrpSpPr>
        <p:grpSpPr>
          <a:xfrm>
            <a:off x="5945326" y="2379445"/>
            <a:ext cx="6867692" cy="4460400"/>
            <a:chOff x="66025" y="-34306"/>
            <a:chExt cx="6381750" cy="5895975"/>
          </a:xfrm>
          <a:scene3d>
            <a:camera prst="perspectiveRight">
              <a:rot lat="0" lon="19500000" rev="0"/>
            </a:camera>
            <a:lightRig rig="threePt" dir="t"/>
          </a:scene3d>
        </p:grpSpPr>
        <p:sp>
          <p:nvSpPr>
            <p:cNvPr id="162" name="Freeform: Shape 161">
              <a:extLst>
                <a:ext uri="{FF2B5EF4-FFF2-40B4-BE49-F238E27FC236}">
                  <a16:creationId xmlns:a16="http://schemas.microsoft.com/office/drawing/2014/main" id="{4E29C2D3-A23A-475E-ADFD-E18D9CA663A9}"/>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3" name="Freeform: Shape 162">
              <a:extLst>
                <a:ext uri="{FF2B5EF4-FFF2-40B4-BE49-F238E27FC236}">
                  <a16:creationId xmlns:a16="http://schemas.microsoft.com/office/drawing/2014/main" id="{234AE2FD-7B38-405F-825B-32C4DFBE3385}"/>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4" name="Freeform: Shape 163">
              <a:extLst>
                <a:ext uri="{FF2B5EF4-FFF2-40B4-BE49-F238E27FC236}">
                  <a16:creationId xmlns:a16="http://schemas.microsoft.com/office/drawing/2014/main" id="{7544EF93-D6DB-4383-8F27-964E55DFD859}"/>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5" name="Freeform: Shape 164">
              <a:extLst>
                <a:ext uri="{FF2B5EF4-FFF2-40B4-BE49-F238E27FC236}">
                  <a16:creationId xmlns:a16="http://schemas.microsoft.com/office/drawing/2014/main" id="{51E76D50-2021-4BFC-9880-8D03EC62ECC1}"/>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6" name="Freeform: Shape 165">
              <a:extLst>
                <a:ext uri="{FF2B5EF4-FFF2-40B4-BE49-F238E27FC236}">
                  <a16:creationId xmlns:a16="http://schemas.microsoft.com/office/drawing/2014/main" id="{2E9D3B00-85FC-4691-A0E3-08835F15F394}"/>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7" name="Freeform: Shape 166">
              <a:extLst>
                <a:ext uri="{FF2B5EF4-FFF2-40B4-BE49-F238E27FC236}">
                  <a16:creationId xmlns:a16="http://schemas.microsoft.com/office/drawing/2014/main" id="{6EC0746B-8391-4A6E-84B9-4FCD93197C17}"/>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8" name="Freeform: Shape 167">
              <a:extLst>
                <a:ext uri="{FF2B5EF4-FFF2-40B4-BE49-F238E27FC236}">
                  <a16:creationId xmlns:a16="http://schemas.microsoft.com/office/drawing/2014/main" id="{003148F5-74A7-44E6-9797-EA3C6C4F2724}"/>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9" name="Freeform: Shape 168">
              <a:extLst>
                <a:ext uri="{FF2B5EF4-FFF2-40B4-BE49-F238E27FC236}">
                  <a16:creationId xmlns:a16="http://schemas.microsoft.com/office/drawing/2014/main" id="{7F547AD2-0592-4BBE-8DAA-E39DA7FA4765}"/>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0" name="Freeform: Shape 169">
              <a:extLst>
                <a:ext uri="{FF2B5EF4-FFF2-40B4-BE49-F238E27FC236}">
                  <a16:creationId xmlns:a16="http://schemas.microsoft.com/office/drawing/2014/main" id="{570D6ED2-D417-4439-9C27-7A1895C9117A}"/>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1" name="Freeform: Shape 170">
              <a:extLst>
                <a:ext uri="{FF2B5EF4-FFF2-40B4-BE49-F238E27FC236}">
                  <a16:creationId xmlns:a16="http://schemas.microsoft.com/office/drawing/2014/main" id="{FDE50500-F2AB-450F-908F-5EF21B38E96D}"/>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2" name="Freeform: Shape 171">
              <a:extLst>
                <a:ext uri="{FF2B5EF4-FFF2-40B4-BE49-F238E27FC236}">
                  <a16:creationId xmlns:a16="http://schemas.microsoft.com/office/drawing/2014/main" id="{884C6493-08C8-4679-9200-FD8247C1B096}"/>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3" name="Freeform: Shape 172">
              <a:extLst>
                <a:ext uri="{FF2B5EF4-FFF2-40B4-BE49-F238E27FC236}">
                  <a16:creationId xmlns:a16="http://schemas.microsoft.com/office/drawing/2014/main" id="{5BDA4D17-B2AC-48E6-ADE4-0905618EB51A}"/>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4" name="Freeform: Shape 173">
              <a:extLst>
                <a:ext uri="{FF2B5EF4-FFF2-40B4-BE49-F238E27FC236}">
                  <a16:creationId xmlns:a16="http://schemas.microsoft.com/office/drawing/2014/main" id="{E1943416-4C7E-481A-8D67-5886E7EE0068}"/>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5" name="Freeform: Shape 174">
              <a:extLst>
                <a:ext uri="{FF2B5EF4-FFF2-40B4-BE49-F238E27FC236}">
                  <a16:creationId xmlns:a16="http://schemas.microsoft.com/office/drawing/2014/main" id="{7B262B4E-CCF8-48FB-BAC8-633C35083B45}"/>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6" name="Freeform: Shape 175">
              <a:extLst>
                <a:ext uri="{FF2B5EF4-FFF2-40B4-BE49-F238E27FC236}">
                  <a16:creationId xmlns:a16="http://schemas.microsoft.com/office/drawing/2014/main" id="{05145005-D286-4846-8652-53F5150847B3}"/>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7" name="Freeform: Shape 176">
              <a:extLst>
                <a:ext uri="{FF2B5EF4-FFF2-40B4-BE49-F238E27FC236}">
                  <a16:creationId xmlns:a16="http://schemas.microsoft.com/office/drawing/2014/main" id="{BBE050C0-428D-4917-B6FA-0476A9EBEB9E}"/>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8" name="Freeform: Shape 177">
              <a:extLst>
                <a:ext uri="{FF2B5EF4-FFF2-40B4-BE49-F238E27FC236}">
                  <a16:creationId xmlns:a16="http://schemas.microsoft.com/office/drawing/2014/main" id="{8B9E31CB-38FF-4E31-A160-19C27FDDEC9A}"/>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9" name="Freeform: Shape 178">
              <a:extLst>
                <a:ext uri="{FF2B5EF4-FFF2-40B4-BE49-F238E27FC236}">
                  <a16:creationId xmlns:a16="http://schemas.microsoft.com/office/drawing/2014/main" id="{2104DE44-BFDE-4BFD-A680-43AF552CD7E0}"/>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0" name="Freeform: Shape 179">
              <a:extLst>
                <a:ext uri="{FF2B5EF4-FFF2-40B4-BE49-F238E27FC236}">
                  <a16:creationId xmlns:a16="http://schemas.microsoft.com/office/drawing/2014/main" id="{E9425343-BE95-4DEA-85AD-C655A6887FDE}"/>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1" name="Freeform: Shape 180">
              <a:extLst>
                <a:ext uri="{FF2B5EF4-FFF2-40B4-BE49-F238E27FC236}">
                  <a16:creationId xmlns:a16="http://schemas.microsoft.com/office/drawing/2014/main" id="{EC26F890-1BF5-4511-A1AD-26714D9D4878}"/>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2" name="Freeform: Shape 181">
              <a:extLst>
                <a:ext uri="{FF2B5EF4-FFF2-40B4-BE49-F238E27FC236}">
                  <a16:creationId xmlns:a16="http://schemas.microsoft.com/office/drawing/2014/main" id="{621359D7-1EE5-4D39-BB9C-08FF8CB994F2}"/>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3" name="Freeform: Shape 182">
              <a:extLst>
                <a:ext uri="{FF2B5EF4-FFF2-40B4-BE49-F238E27FC236}">
                  <a16:creationId xmlns:a16="http://schemas.microsoft.com/office/drawing/2014/main" id="{4CF09B19-85C5-42E8-A912-AF948F6D3DB9}"/>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4" name="Freeform: Shape 183">
              <a:extLst>
                <a:ext uri="{FF2B5EF4-FFF2-40B4-BE49-F238E27FC236}">
                  <a16:creationId xmlns:a16="http://schemas.microsoft.com/office/drawing/2014/main" id="{76151290-266A-4468-B6E6-919E9BE7918C}"/>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5" name="Freeform: Shape 184">
              <a:extLst>
                <a:ext uri="{FF2B5EF4-FFF2-40B4-BE49-F238E27FC236}">
                  <a16:creationId xmlns:a16="http://schemas.microsoft.com/office/drawing/2014/main" id="{7489208B-85B7-4E6D-85E1-FD125010F0CB}"/>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6" name="Freeform: Shape 185">
              <a:extLst>
                <a:ext uri="{FF2B5EF4-FFF2-40B4-BE49-F238E27FC236}">
                  <a16:creationId xmlns:a16="http://schemas.microsoft.com/office/drawing/2014/main" id="{3F8290F0-D778-4AE7-8E10-FFFF4BC974E4}"/>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7" name="Freeform: Shape 186">
              <a:extLst>
                <a:ext uri="{FF2B5EF4-FFF2-40B4-BE49-F238E27FC236}">
                  <a16:creationId xmlns:a16="http://schemas.microsoft.com/office/drawing/2014/main" id="{37F892D6-1BA7-43F9-A999-76BCDBE7D53A}"/>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8" name="Freeform: Shape 187">
              <a:extLst>
                <a:ext uri="{FF2B5EF4-FFF2-40B4-BE49-F238E27FC236}">
                  <a16:creationId xmlns:a16="http://schemas.microsoft.com/office/drawing/2014/main" id="{84BCE80F-83C1-44F5-9FE1-16FA0C5C83C7}"/>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9" name="Freeform: Shape 188">
              <a:extLst>
                <a:ext uri="{FF2B5EF4-FFF2-40B4-BE49-F238E27FC236}">
                  <a16:creationId xmlns:a16="http://schemas.microsoft.com/office/drawing/2014/main" id="{3B32754D-3E5F-4015-B2AA-C0AF959A2E66}"/>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0" name="Freeform: Shape 189">
              <a:extLst>
                <a:ext uri="{FF2B5EF4-FFF2-40B4-BE49-F238E27FC236}">
                  <a16:creationId xmlns:a16="http://schemas.microsoft.com/office/drawing/2014/main" id="{957085BC-09FE-4530-8928-A158CE34019F}"/>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1" name="Freeform: Shape 190">
              <a:extLst>
                <a:ext uri="{FF2B5EF4-FFF2-40B4-BE49-F238E27FC236}">
                  <a16:creationId xmlns:a16="http://schemas.microsoft.com/office/drawing/2014/main" id="{0175BE5F-38C5-471D-9653-1F23F877B7AF}"/>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2" name="Freeform: Shape 191">
              <a:extLst>
                <a:ext uri="{FF2B5EF4-FFF2-40B4-BE49-F238E27FC236}">
                  <a16:creationId xmlns:a16="http://schemas.microsoft.com/office/drawing/2014/main" id="{AFC9A18B-BCB3-4C5B-8A90-7CD820B7456E}"/>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3" name="Freeform: Shape 192">
              <a:extLst>
                <a:ext uri="{FF2B5EF4-FFF2-40B4-BE49-F238E27FC236}">
                  <a16:creationId xmlns:a16="http://schemas.microsoft.com/office/drawing/2014/main" id="{D79E45CE-F531-430F-A611-EFC1194E3BFE}"/>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4" name="Freeform: Shape 193">
              <a:extLst>
                <a:ext uri="{FF2B5EF4-FFF2-40B4-BE49-F238E27FC236}">
                  <a16:creationId xmlns:a16="http://schemas.microsoft.com/office/drawing/2014/main" id="{FDE15936-D8D8-440F-BA99-7BB8F07288B1}"/>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5" name="Freeform: Shape 194">
              <a:extLst>
                <a:ext uri="{FF2B5EF4-FFF2-40B4-BE49-F238E27FC236}">
                  <a16:creationId xmlns:a16="http://schemas.microsoft.com/office/drawing/2014/main" id="{E3C5FF34-A78C-4467-846C-713CB41EAF5B}"/>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6" name="Freeform: Shape 195">
              <a:extLst>
                <a:ext uri="{FF2B5EF4-FFF2-40B4-BE49-F238E27FC236}">
                  <a16:creationId xmlns:a16="http://schemas.microsoft.com/office/drawing/2014/main" id="{277F4E04-A131-42C8-A18A-6BF1E68E9761}"/>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7" name="Freeform: Shape 196">
              <a:extLst>
                <a:ext uri="{FF2B5EF4-FFF2-40B4-BE49-F238E27FC236}">
                  <a16:creationId xmlns:a16="http://schemas.microsoft.com/office/drawing/2014/main" id="{8689E83A-946B-4ABB-8201-E09BE6568FDA}"/>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8" name="Freeform: Shape 197">
              <a:extLst>
                <a:ext uri="{FF2B5EF4-FFF2-40B4-BE49-F238E27FC236}">
                  <a16:creationId xmlns:a16="http://schemas.microsoft.com/office/drawing/2014/main" id="{DC63CD5D-D5F2-4A34-8958-0A5B571439E7}"/>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9" name="Freeform: Shape 198">
              <a:extLst>
                <a:ext uri="{FF2B5EF4-FFF2-40B4-BE49-F238E27FC236}">
                  <a16:creationId xmlns:a16="http://schemas.microsoft.com/office/drawing/2014/main" id="{3AE89A28-1388-4F7E-883A-191A136A889D}"/>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0" name="Freeform: Shape 199">
              <a:extLst>
                <a:ext uri="{FF2B5EF4-FFF2-40B4-BE49-F238E27FC236}">
                  <a16:creationId xmlns:a16="http://schemas.microsoft.com/office/drawing/2014/main" id="{F50403AD-6617-4BA1-BC4B-2589D5F0A0BF}"/>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1" name="Freeform: Shape 200">
              <a:extLst>
                <a:ext uri="{FF2B5EF4-FFF2-40B4-BE49-F238E27FC236}">
                  <a16:creationId xmlns:a16="http://schemas.microsoft.com/office/drawing/2014/main" id="{BA34FA4D-9EFF-4AEB-B417-247C1C1C3D6D}"/>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2" name="Freeform: Shape 201">
              <a:extLst>
                <a:ext uri="{FF2B5EF4-FFF2-40B4-BE49-F238E27FC236}">
                  <a16:creationId xmlns:a16="http://schemas.microsoft.com/office/drawing/2014/main" id="{53289D53-DB1C-467C-A726-63E1101D03BE}"/>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3" name="Freeform: Shape 202">
              <a:extLst>
                <a:ext uri="{FF2B5EF4-FFF2-40B4-BE49-F238E27FC236}">
                  <a16:creationId xmlns:a16="http://schemas.microsoft.com/office/drawing/2014/main" id="{7C5C6DD8-D050-4F38-9E63-4C0199D6DC1D}"/>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4" name="Freeform: Shape 203">
              <a:extLst>
                <a:ext uri="{FF2B5EF4-FFF2-40B4-BE49-F238E27FC236}">
                  <a16:creationId xmlns:a16="http://schemas.microsoft.com/office/drawing/2014/main" id="{7650D9E6-1C8E-4631-96B8-25B14CA16043}"/>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5" name="Freeform: Shape 204">
              <a:extLst>
                <a:ext uri="{FF2B5EF4-FFF2-40B4-BE49-F238E27FC236}">
                  <a16:creationId xmlns:a16="http://schemas.microsoft.com/office/drawing/2014/main" id="{FBF9121E-EF86-4F7A-9BCB-15FCED4340BD}"/>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6" name="Freeform: Shape 205">
              <a:extLst>
                <a:ext uri="{FF2B5EF4-FFF2-40B4-BE49-F238E27FC236}">
                  <a16:creationId xmlns:a16="http://schemas.microsoft.com/office/drawing/2014/main" id="{7997A310-2F48-4B8C-BA5A-FDFE924A1D01}"/>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7" name="Freeform: Shape 206">
              <a:extLst>
                <a:ext uri="{FF2B5EF4-FFF2-40B4-BE49-F238E27FC236}">
                  <a16:creationId xmlns:a16="http://schemas.microsoft.com/office/drawing/2014/main" id="{9D6DE197-1962-4681-BB29-003127D8E663}"/>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8" name="Freeform: Shape 207">
              <a:extLst>
                <a:ext uri="{FF2B5EF4-FFF2-40B4-BE49-F238E27FC236}">
                  <a16:creationId xmlns:a16="http://schemas.microsoft.com/office/drawing/2014/main" id="{7FD5173B-D8BE-43D7-B44F-51ED959ED84A}"/>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9" name="Freeform: Shape 208">
              <a:extLst>
                <a:ext uri="{FF2B5EF4-FFF2-40B4-BE49-F238E27FC236}">
                  <a16:creationId xmlns:a16="http://schemas.microsoft.com/office/drawing/2014/main" id="{E1168188-5084-486D-BD85-EBD8287FA20A}"/>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10" name="Freeform: Shape 209">
              <a:extLst>
                <a:ext uri="{FF2B5EF4-FFF2-40B4-BE49-F238E27FC236}">
                  <a16:creationId xmlns:a16="http://schemas.microsoft.com/office/drawing/2014/main" id="{1F154C30-B0BC-4216-8E39-C52393F48F52}"/>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11" name="Freeform: Shape 210">
              <a:extLst>
                <a:ext uri="{FF2B5EF4-FFF2-40B4-BE49-F238E27FC236}">
                  <a16:creationId xmlns:a16="http://schemas.microsoft.com/office/drawing/2014/main" id="{BEF1A51A-4CDC-4918-922A-8E42BA210951}"/>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12" name="Freeform: Shape 211">
              <a:extLst>
                <a:ext uri="{FF2B5EF4-FFF2-40B4-BE49-F238E27FC236}">
                  <a16:creationId xmlns:a16="http://schemas.microsoft.com/office/drawing/2014/main" id="{01478734-0AC6-49AA-BF32-5CA553A98943}"/>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grpSp>
      <p:pic>
        <p:nvPicPr>
          <p:cNvPr id="2" name="Picture 1">
            <a:extLst>
              <a:ext uri="{FF2B5EF4-FFF2-40B4-BE49-F238E27FC236}">
                <a16:creationId xmlns:a16="http://schemas.microsoft.com/office/drawing/2014/main" id="{164155F0-7259-0083-BF71-43D1E67CCCEF}"/>
              </a:ext>
            </a:extLst>
          </p:cNvPr>
          <p:cNvPicPr>
            <a:picLocks noChangeAspect="1"/>
          </p:cNvPicPr>
          <p:nvPr/>
        </p:nvPicPr>
        <p:blipFill>
          <a:blip r:embed="rId2"/>
          <a:stretch>
            <a:fillRect/>
          </a:stretch>
        </p:blipFill>
        <p:spPr>
          <a:xfrm>
            <a:off x="252384" y="5137252"/>
            <a:ext cx="1002752" cy="305962"/>
          </a:xfrm>
          <a:prstGeom prst="rect">
            <a:avLst/>
          </a:prstGeom>
        </p:spPr>
      </p:pic>
      <p:pic>
        <p:nvPicPr>
          <p:cNvPr id="3" name="Picture 2">
            <a:extLst>
              <a:ext uri="{FF2B5EF4-FFF2-40B4-BE49-F238E27FC236}">
                <a16:creationId xmlns:a16="http://schemas.microsoft.com/office/drawing/2014/main" id="{EF950830-2BF7-C01D-4F0A-2E779F7D92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65572" y="4216462"/>
            <a:ext cx="816258" cy="529678"/>
          </a:xfrm>
          <a:prstGeom prst="rect">
            <a:avLst/>
          </a:prstGeom>
        </p:spPr>
      </p:pic>
      <p:pic>
        <p:nvPicPr>
          <p:cNvPr id="4" name="Picture 3">
            <a:extLst>
              <a:ext uri="{FF2B5EF4-FFF2-40B4-BE49-F238E27FC236}">
                <a16:creationId xmlns:a16="http://schemas.microsoft.com/office/drawing/2014/main" id="{6F5D7B02-2C89-8B56-D153-D75A4FB69807}"/>
              </a:ext>
            </a:extLst>
          </p:cNvPr>
          <p:cNvPicPr>
            <a:picLocks noChangeAspect="1"/>
          </p:cNvPicPr>
          <p:nvPr/>
        </p:nvPicPr>
        <p:blipFill>
          <a:blip r:embed="rId4"/>
          <a:srcRect/>
          <a:stretch/>
        </p:blipFill>
        <p:spPr>
          <a:xfrm>
            <a:off x="390466" y="2421002"/>
            <a:ext cx="824853" cy="322740"/>
          </a:xfrm>
          <a:prstGeom prst="rect">
            <a:avLst/>
          </a:prstGeom>
        </p:spPr>
      </p:pic>
      <p:pic>
        <p:nvPicPr>
          <p:cNvPr id="5" name="Picture 4">
            <a:extLst>
              <a:ext uri="{FF2B5EF4-FFF2-40B4-BE49-F238E27FC236}">
                <a16:creationId xmlns:a16="http://schemas.microsoft.com/office/drawing/2014/main" id="{6CAD0BF7-9004-357E-A3C5-901E0E39215F}"/>
              </a:ext>
            </a:extLst>
          </p:cNvPr>
          <p:cNvPicPr>
            <a:picLocks noChangeAspect="1"/>
          </p:cNvPicPr>
          <p:nvPr/>
        </p:nvPicPr>
        <p:blipFill>
          <a:blip r:embed="rId5"/>
          <a:stretch>
            <a:fillRect/>
          </a:stretch>
        </p:blipFill>
        <p:spPr>
          <a:xfrm>
            <a:off x="356254" y="3550937"/>
            <a:ext cx="798402" cy="325052"/>
          </a:xfrm>
          <a:prstGeom prst="rect">
            <a:avLst/>
          </a:prstGeom>
        </p:spPr>
      </p:pic>
      <p:pic>
        <p:nvPicPr>
          <p:cNvPr id="6" name="Picture 12" descr="http://www.ingenieurjobs.de/content/tinybrowser/image/transnetbw_gmbh.jpg">
            <a:extLst>
              <a:ext uri="{FF2B5EF4-FFF2-40B4-BE49-F238E27FC236}">
                <a16:creationId xmlns:a16="http://schemas.microsoft.com/office/drawing/2014/main" id="{07922BA7-FFCA-9BB3-353C-E4A1D55E10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3924" y="5392629"/>
            <a:ext cx="1026752" cy="16476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a:extLst>
              <a:ext uri="{FF2B5EF4-FFF2-40B4-BE49-F238E27FC236}">
                <a16:creationId xmlns:a16="http://schemas.microsoft.com/office/drawing/2014/main" id="{912105E6-8F9B-E326-5E91-22D6CDB2E1B5}"/>
              </a:ext>
            </a:extLst>
          </p:cNvPr>
          <p:cNvPicPr>
            <a:picLocks noChangeAspect="1"/>
          </p:cNvPicPr>
          <p:nvPr/>
        </p:nvPicPr>
        <p:blipFill>
          <a:blip r:embed="rId7"/>
          <a:stretch>
            <a:fillRect/>
          </a:stretch>
        </p:blipFill>
        <p:spPr>
          <a:xfrm>
            <a:off x="1403041" y="2147510"/>
            <a:ext cx="745925" cy="379476"/>
          </a:xfrm>
          <a:prstGeom prst="rect">
            <a:avLst/>
          </a:prstGeom>
        </p:spPr>
      </p:pic>
      <p:pic>
        <p:nvPicPr>
          <p:cNvPr id="8" name="Picture 7">
            <a:extLst>
              <a:ext uri="{FF2B5EF4-FFF2-40B4-BE49-F238E27FC236}">
                <a16:creationId xmlns:a16="http://schemas.microsoft.com/office/drawing/2014/main" id="{75BEF42A-4B4F-E77B-A2A5-D523BB14C7BE}"/>
              </a:ext>
            </a:extLst>
          </p:cNvPr>
          <p:cNvPicPr>
            <a:picLocks noChangeAspect="1"/>
          </p:cNvPicPr>
          <p:nvPr/>
        </p:nvPicPr>
        <p:blipFill rotWithShape="1">
          <a:blip r:embed="rId8">
            <a:extLst>
              <a:ext uri="{28A0092B-C50C-407E-A947-70E740481C1C}">
                <a14:useLocalDpi xmlns:a14="http://schemas.microsoft.com/office/drawing/2010/main" val="0"/>
              </a:ext>
            </a:extLst>
          </a:blip>
          <a:srcRect r="66927"/>
          <a:stretch/>
        </p:blipFill>
        <p:spPr>
          <a:xfrm>
            <a:off x="1395437" y="2752294"/>
            <a:ext cx="776629" cy="253934"/>
          </a:xfrm>
          <a:prstGeom prst="rect">
            <a:avLst/>
          </a:prstGeom>
        </p:spPr>
      </p:pic>
      <p:pic>
        <p:nvPicPr>
          <p:cNvPr id="9" name="Picture 8">
            <a:extLst>
              <a:ext uri="{FF2B5EF4-FFF2-40B4-BE49-F238E27FC236}">
                <a16:creationId xmlns:a16="http://schemas.microsoft.com/office/drawing/2014/main" id="{A6360BB9-91EB-EFE7-F9C6-2939B4D04B53}"/>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55568" y="4698332"/>
            <a:ext cx="729644" cy="196596"/>
          </a:xfrm>
          <a:prstGeom prst="rect">
            <a:avLst/>
          </a:prstGeom>
        </p:spPr>
      </p:pic>
      <p:pic>
        <p:nvPicPr>
          <p:cNvPr id="10" name="Picture 9">
            <a:extLst>
              <a:ext uri="{FF2B5EF4-FFF2-40B4-BE49-F238E27FC236}">
                <a16:creationId xmlns:a16="http://schemas.microsoft.com/office/drawing/2014/main" id="{DE4C7996-BCB2-30BE-DEDB-5CCCCC5030C7}"/>
              </a:ext>
            </a:extLst>
          </p:cNvPr>
          <p:cNvPicPr>
            <a:picLocks noChangeAspect="1"/>
          </p:cNvPicPr>
          <p:nvPr/>
        </p:nvPicPr>
        <p:blipFill>
          <a:blip r:embed="rId10"/>
          <a:stretch>
            <a:fillRect/>
          </a:stretch>
        </p:blipFill>
        <p:spPr>
          <a:xfrm>
            <a:off x="354096" y="5476258"/>
            <a:ext cx="780049" cy="396119"/>
          </a:xfrm>
          <a:prstGeom prst="rect">
            <a:avLst/>
          </a:prstGeom>
        </p:spPr>
      </p:pic>
      <p:pic>
        <p:nvPicPr>
          <p:cNvPr id="11" name="Picture 10">
            <a:extLst>
              <a:ext uri="{FF2B5EF4-FFF2-40B4-BE49-F238E27FC236}">
                <a16:creationId xmlns:a16="http://schemas.microsoft.com/office/drawing/2014/main" id="{B00412DA-EBD7-8569-1175-50E3D515EB6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494098" y="3158657"/>
            <a:ext cx="487572" cy="366468"/>
          </a:xfrm>
          <a:prstGeom prst="rect">
            <a:avLst/>
          </a:prstGeom>
        </p:spPr>
      </p:pic>
      <p:pic>
        <p:nvPicPr>
          <p:cNvPr id="12" name="Picture 11">
            <a:extLst>
              <a:ext uri="{FF2B5EF4-FFF2-40B4-BE49-F238E27FC236}">
                <a16:creationId xmlns:a16="http://schemas.microsoft.com/office/drawing/2014/main" id="{E2E1954F-3621-1EBD-580C-11A3A5CBF894}"/>
              </a:ext>
            </a:extLst>
          </p:cNvPr>
          <p:cNvPicPr>
            <a:picLocks noChangeAspect="1"/>
          </p:cNvPicPr>
          <p:nvPr/>
        </p:nvPicPr>
        <p:blipFill>
          <a:blip r:embed="rId12"/>
          <a:stretch>
            <a:fillRect/>
          </a:stretch>
        </p:blipFill>
        <p:spPr>
          <a:xfrm>
            <a:off x="399791" y="4088566"/>
            <a:ext cx="884747" cy="345045"/>
          </a:xfrm>
          <a:prstGeom prst="rect">
            <a:avLst/>
          </a:prstGeom>
        </p:spPr>
      </p:pic>
      <p:pic>
        <p:nvPicPr>
          <p:cNvPr id="13" name="Picture 12">
            <a:extLst>
              <a:ext uri="{FF2B5EF4-FFF2-40B4-BE49-F238E27FC236}">
                <a16:creationId xmlns:a16="http://schemas.microsoft.com/office/drawing/2014/main" id="{D1827105-5CD7-11E1-9836-7A9404AC8961}"/>
              </a:ext>
            </a:extLst>
          </p:cNvPr>
          <p:cNvPicPr>
            <a:picLocks noChangeAspect="1"/>
          </p:cNvPicPr>
          <p:nvPr/>
        </p:nvPicPr>
        <p:blipFill>
          <a:blip r:embed="rId13"/>
          <a:stretch>
            <a:fillRect/>
          </a:stretch>
        </p:blipFill>
        <p:spPr>
          <a:xfrm>
            <a:off x="266438" y="2964887"/>
            <a:ext cx="938241" cy="358625"/>
          </a:xfrm>
          <a:prstGeom prst="rect">
            <a:avLst/>
          </a:prstGeom>
        </p:spPr>
      </p:pic>
      <p:pic>
        <p:nvPicPr>
          <p:cNvPr id="14" name="Picture 13">
            <a:extLst>
              <a:ext uri="{FF2B5EF4-FFF2-40B4-BE49-F238E27FC236}">
                <a16:creationId xmlns:a16="http://schemas.microsoft.com/office/drawing/2014/main" id="{B4A38CAF-3C17-5297-D3D2-D54B6C8915C1}"/>
              </a:ext>
            </a:extLst>
          </p:cNvPr>
          <p:cNvPicPr>
            <a:picLocks noChangeAspect="1"/>
          </p:cNvPicPr>
          <p:nvPr/>
        </p:nvPicPr>
        <p:blipFill>
          <a:blip r:embed="rId14"/>
          <a:stretch>
            <a:fillRect/>
          </a:stretch>
        </p:blipFill>
        <p:spPr>
          <a:xfrm>
            <a:off x="252384" y="1981362"/>
            <a:ext cx="1026422" cy="305962"/>
          </a:xfrm>
          <a:prstGeom prst="rect">
            <a:avLst/>
          </a:prstGeom>
        </p:spPr>
      </p:pic>
      <p:pic>
        <p:nvPicPr>
          <p:cNvPr id="17" name="Graphic 16">
            <a:extLst>
              <a:ext uri="{FF2B5EF4-FFF2-40B4-BE49-F238E27FC236}">
                <a16:creationId xmlns:a16="http://schemas.microsoft.com/office/drawing/2014/main" id="{293A9A6F-A898-903D-D215-32509F4D2489}"/>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43144" y="4959290"/>
            <a:ext cx="1008311" cy="155658"/>
          </a:xfrm>
          <a:prstGeom prst="rect">
            <a:avLst/>
          </a:prstGeom>
        </p:spPr>
      </p:pic>
      <p:pic>
        <p:nvPicPr>
          <p:cNvPr id="18" name="Graphic 17">
            <a:extLst>
              <a:ext uri="{FF2B5EF4-FFF2-40B4-BE49-F238E27FC236}">
                <a16:creationId xmlns:a16="http://schemas.microsoft.com/office/drawing/2014/main" id="{0B262765-BC13-9D6F-559A-F100D34D3D4E}"/>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373663" y="3678056"/>
            <a:ext cx="745925" cy="233102"/>
          </a:xfrm>
          <a:prstGeom prst="rect">
            <a:avLst/>
          </a:prstGeom>
        </p:spPr>
      </p:pic>
    </p:spTree>
    <p:extLst>
      <p:ext uri="{BB962C8B-B14F-4D97-AF65-F5344CB8AC3E}">
        <p14:creationId xmlns:p14="http://schemas.microsoft.com/office/powerpoint/2010/main" val="312667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634230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89306328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43026444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93328361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83191867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2034293532"/>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873218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oleObject" Target="../embeddings/oleObject3.bin"/><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ags" Target="../tags/tag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image" Target="../media/image5.png"/><Relationship Id="rId10" Type="http://schemas.openxmlformats.org/officeDocument/2006/relationships/slideLayout" Target="../slideLayouts/slideLayout12.xml"/><Relationship Id="rId19"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3.xml"/><Relationship Id="rId7" Type="http://schemas.openxmlformats.org/officeDocument/2006/relationships/image" Target="../media/image1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oleObject" Target="../embeddings/oleObject4.bin"/><Relationship Id="rId5" Type="http://schemas.openxmlformats.org/officeDocument/2006/relationships/tags" Target="../tags/tag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1062877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E26410D8-4A3A-45E2-81A1-C9D4C6C6621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897512" y="5733256"/>
            <a:ext cx="2027401" cy="766079"/>
          </a:xfrm>
          <a:prstGeom prst="rect">
            <a:avLst/>
          </a:prstGeom>
        </p:spPr>
      </p:pic>
      <p:sp>
        <p:nvSpPr>
          <p:cNvPr id="6" name="Rechteck 1">
            <a:extLst>
              <a:ext uri="{FF2B5EF4-FFF2-40B4-BE49-F238E27FC236}">
                <a16:creationId xmlns:a16="http://schemas.microsoft.com/office/drawing/2014/main" id="{B1DC2692-8335-D24A-B809-8AFF2AA6C00A}"/>
              </a:ext>
            </a:extLst>
          </p:cNvPr>
          <p:cNvSpPr/>
          <p:nvPr/>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8" name="Titel 5">
            <a:extLst>
              <a:ext uri="{FF2B5EF4-FFF2-40B4-BE49-F238E27FC236}">
                <a16:creationId xmlns:a16="http://schemas.microsoft.com/office/drawing/2014/main" id="{9837CEFA-6A29-8644-BF25-17F468FC7D89}"/>
              </a:ext>
            </a:extLst>
          </p:cNvPr>
          <p:cNvSpPr txBox="1">
            <a:spLocks/>
          </p:cNvSpPr>
          <p:nvPr/>
        </p:nvSpPr>
        <p:spPr>
          <a:xfrm>
            <a:off x="382588" y="552253"/>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a:t>Headline 1</a:t>
            </a:r>
          </a:p>
        </p:txBody>
      </p:sp>
      <p:sp>
        <p:nvSpPr>
          <p:cNvPr id="10" name="Textplatzhalter 11">
            <a:extLst>
              <a:ext uri="{FF2B5EF4-FFF2-40B4-BE49-F238E27FC236}">
                <a16:creationId xmlns:a16="http://schemas.microsoft.com/office/drawing/2014/main" id="{B6DE3D23-75DD-B34A-BC23-521881FEF795}"/>
              </a:ext>
            </a:extLst>
          </p:cNvPr>
          <p:cNvSpPr txBox="1">
            <a:spLocks/>
          </p:cNvSpPr>
          <p:nvPr/>
        </p:nvSpPr>
        <p:spPr>
          <a:xfrm>
            <a:off x="382588" y="1029277"/>
            <a:ext cx="11617788" cy="442428"/>
          </a:xfrm>
          <a:prstGeom prst="rect">
            <a:avLst/>
          </a:prstGeom>
          <a:ln>
            <a:noFill/>
          </a:ln>
        </p:spPr>
        <p:txBody>
          <a:bodyPr anchor="ctr">
            <a:normAutofit/>
          </a:bodyPr>
          <a:lstStyle>
            <a:lvl1pPr marL="0" indent="0" algn="l" defTabSz="914400" rtl="0" eaLnBrk="1" latinLnBrk="0" hangingPunct="1">
              <a:lnSpc>
                <a:spcPts val="2600"/>
              </a:lnSpc>
              <a:spcBef>
                <a:spcPts val="0"/>
              </a:spcBef>
              <a:buFont typeface="Arial" panose="020B0604020202020204" pitchFamily="34" charset="0"/>
              <a:buNone/>
              <a:defRPr sz="2000" b="1" kern="1200">
                <a:solidFill>
                  <a:srgbClr val="00947F"/>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0"/>
              <a:t>Click </a:t>
            </a:r>
            <a:r>
              <a:rPr lang="de-DE" b="0" err="1"/>
              <a:t>here</a:t>
            </a:r>
            <a:r>
              <a:rPr lang="de-DE" b="0"/>
              <a:t> </a:t>
            </a:r>
            <a:r>
              <a:rPr lang="de-DE" b="0" err="1"/>
              <a:t>to</a:t>
            </a:r>
            <a:r>
              <a:rPr lang="de-DE" b="0"/>
              <a:t> </a:t>
            </a:r>
            <a:r>
              <a:rPr lang="de-DE" b="0" err="1"/>
              <a:t>edit</a:t>
            </a:r>
            <a:r>
              <a:rPr lang="de-DE" b="0"/>
              <a:t> Headline 2 </a:t>
            </a:r>
          </a:p>
        </p:txBody>
      </p:sp>
      <p:sp>
        <p:nvSpPr>
          <p:cNvPr id="14" name="Textplatzhalter 3">
            <a:extLst>
              <a:ext uri="{FF2B5EF4-FFF2-40B4-BE49-F238E27FC236}">
                <a16:creationId xmlns:a16="http://schemas.microsoft.com/office/drawing/2014/main" id="{C93A88BC-3900-8843-AEB8-1FDE22C70AB4}"/>
              </a:ext>
            </a:extLst>
          </p:cNvPr>
          <p:cNvSpPr txBox="1">
            <a:spLocks/>
          </p:cNvSpPr>
          <p:nvPr/>
        </p:nvSpPr>
        <p:spPr>
          <a:xfrm>
            <a:off x="384111" y="1471705"/>
            <a:ext cx="11616265" cy="367709"/>
          </a:xfrm>
          <a:prstGeom prst="rect">
            <a:avLst/>
          </a:prstGeom>
        </p:spPr>
        <p:txBody>
          <a:bodyPr>
            <a:noAutofit/>
          </a:bodyPr>
          <a:lstStyle>
            <a:lvl1pPr marL="0" indent="0" algn="l" defTabSz="914400" rtl="0" eaLnBrk="1" latinLnBrk="0" hangingPunct="1">
              <a:lnSpc>
                <a:spcPts val="2600"/>
              </a:lnSpc>
              <a:spcBef>
                <a:spcPts val="1000"/>
              </a:spcBef>
              <a:buFont typeface="Arial" panose="020B0604020202020204" pitchFamily="34" charset="0"/>
              <a:buNone/>
              <a:defRPr sz="1800" b="1"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a:t>Headline 3</a:t>
            </a:r>
          </a:p>
        </p:txBody>
      </p:sp>
    </p:spTree>
    <p:extLst>
      <p:ext uri="{BB962C8B-B14F-4D97-AF65-F5344CB8AC3E}">
        <p14:creationId xmlns:p14="http://schemas.microsoft.com/office/powerpoint/2010/main" val="22302198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3000" b="1" kern="1200">
          <a:solidFill>
            <a:srgbClr val="0D218B"/>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2493138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p:nvPicPr>
        <p:blipFill rotWithShape="1">
          <a:blip r:embed="rId7">
            <a:extLst>
              <a:ext uri="{28A0092B-C50C-407E-A947-70E740481C1C}">
                <a14:useLocalDpi xmlns:a14="http://schemas.microsoft.com/office/drawing/2010/main" val="0"/>
              </a:ext>
            </a:extLst>
          </a:blip>
          <a:srcRect t="27576" b="17780"/>
          <a:stretch/>
        </p:blipFill>
        <p:spPr>
          <a:xfrm>
            <a:off x="479998" y="1944000"/>
            <a:ext cx="11712001" cy="3600000"/>
          </a:xfrm>
          <a:prstGeom prst="rect">
            <a:avLst/>
          </a:prstGeom>
        </p:spPr>
      </p:pic>
    </p:spTree>
    <p:extLst>
      <p:ext uri="{BB962C8B-B14F-4D97-AF65-F5344CB8AC3E}">
        <p14:creationId xmlns:p14="http://schemas.microsoft.com/office/powerpoint/2010/main" val="1497000367"/>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0"/>
            </p:custDataLst>
            <p:extLst>
              <p:ext uri="{D42A27DB-BD31-4B8C-83A1-F6EECF244321}">
                <p14:modId xmlns:p14="http://schemas.microsoft.com/office/powerpoint/2010/main" val="2838409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99" imgH="499" progId="TCLayout.ActiveDocument.1">
                  <p:embed/>
                </p:oleObj>
              </mc:Choice>
              <mc:Fallback>
                <p:oleObj name="think-cell Slide" r:id="rId21" imgW="499" imgH="499" progId="TCLayout.ActiveDocument.1">
                  <p:embed/>
                  <p:pic>
                    <p:nvPicPr>
                      <p:cNvPr id="2" name="Object 1"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331670945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DB3CAF3-C762-534F-ADB5-DB2B0740A3D0}"/>
              </a:ext>
            </a:extLst>
          </p:cNvPr>
          <p:cNvGraphicFramePr>
            <a:graphicFrameLocks noChangeAspect="1"/>
          </p:cNvGraphicFramePr>
          <p:nvPr>
            <p:custDataLst>
              <p:tags r:id="rId5"/>
            </p:custDataLst>
            <p:extLst>
              <p:ext uri="{D42A27DB-BD31-4B8C-83A1-F6EECF244321}">
                <p14:modId xmlns:p14="http://schemas.microsoft.com/office/powerpoint/2010/main" val="664151222"/>
              </p:ext>
            </p:extLst>
          </p:nvPr>
        </p:nvGraphicFramePr>
        <p:xfrm>
          <a:off x="1955" y="1588"/>
          <a:ext cx="1510"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6" name="Object 5" hidden="1">
                        <a:extLst>
                          <a:ext uri="{FF2B5EF4-FFF2-40B4-BE49-F238E27FC236}">
                            <a16:creationId xmlns:a16="http://schemas.microsoft.com/office/drawing/2014/main" id="{1DB3CAF3-C762-534F-ADB5-DB2B0740A3D0}"/>
                          </a:ext>
                        </a:extLst>
                      </p:cNvPr>
                      <p:cNvPicPr/>
                      <p:nvPr/>
                    </p:nvPicPr>
                    <p:blipFill>
                      <a:blip r:embed="rId7"/>
                      <a:stretch>
                        <a:fillRect/>
                      </a:stretch>
                    </p:blipFill>
                    <p:spPr>
                      <a:xfrm>
                        <a:off x="1955" y="1588"/>
                        <a:ext cx="1510"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05AA23E-9F3B-4705-91CC-5E7E5423DC71}"/>
              </a:ext>
            </a:extLst>
          </p:cNvPr>
          <p:cNvPicPr>
            <a:picLocks noChangeAspect="1"/>
          </p:cNvPicPr>
          <p:nvPr/>
        </p:nvPicPr>
        <p:blipFill>
          <a:blip r:embed="rId8"/>
          <a:stretch>
            <a:fillRect/>
          </a:stretch>
        </p:blipFill>
        <p:spPr>
          <a:xfrm>
            <a:off x="0" y="1"/>
            <a:ext cx="12192000" cy="835819"/>
          </a:xfrm>
          <a:prstGeom prst="rect">
            <a:avLst/>
          </a:prstGeom>
        </p:spPr>
      </p:pic>
      <p:sp>
        <p:nvSpPr>
          <p:cNvPr id="2" name="Espace réservé du numéro de diapositive 1"/>
          <p:cNvSpPr>
            <a:spLocks noGrp="1"/>
          </p:cNvSpPr>
          <p:nvPr>
            <p:ph type="sldNum" sz="quarter" idx="4"/>
          </p:nvPr>
        </p:nvSpPr>
        <p:spPr>
          <a:xfrm>
            <a:off x="11260270" y="6553201"/>
            <a:ext cx="819105"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Title Placeholder 4"/>
          <p:cNvSpPr>
            <a:spLocks noGrp="1"/>
          </p:cNvSpPr>
          <p:nvPr>
            <p:ph type="title"/>
          </p:nvPr>
        </p:nvSpPr>
        <p:spPr>
          <a:xfrm>
            <a:off x="664616" y="108000"/>
            <a:ext cx="10515600" cy="336550"/>
          </a:xfrm>
          <a:prstGeom prst="rect">
            <a:avLst/>
          </a:prstGeom>
        </p:spPr>
        <p:txBody>
          <a:bodyPr vert="horz" lIns="72000" tIns="36000" rIns="72000" bIns="36000" rtlCol="0" anchor="t">
            <a:noAutofit/>
          </a:bodyPr>
          <a:lstStyle/>
          <a:p>
            <a:pPr lvl="0"/>
            <a:r>
              <a:rPr lang="en-US"/>
              <a:t>Click to edit Master title style</a:t>
            </a:r>
            <a:endParaRPr lang="nl-NL"/>
          </a:p>
        </p:txBody>
      </p:sp>
      <p:sp>
        <p:nvSpPr>
          <p:cNvPr id="3" name="Text Placeholder 2"/>
          <p:cNvSpPr>
            <a:spLocks noGrp="1"/>
          </p:cNvSpPr>
          <p:nvPr>
            <p:ph type="body" idx="1"/>
          </p:nvPr>
        </p:nvSpPr>
        <p:spPr>
          <a:xfrm>
            <a:off x="664614" y="1080000"/>
            <a:ext cx="11076923" cy="4351338"/>
          </a:xfrm>
          <a:prstGeom prst="rect">
            <a:avLst/>
          </a:prstGeom>
        </p:spPr>
        <p:txBody>
          <a:bodyPr vert="horz" lIns="91440" tIns="45720" rIns="91440" bIns="45720" rtlCol="0">
            <a:noAutofit/>
          </a:bodyPr>
          <a:lstStyle/>
          <a:p>
            <a:pPr lvl="0"/>
            <a:r>
              <a:rPr lang="en-US"/>
              <a:t>Edit Master text styles</a:t>
            </a:r>
          </a:p>
          <a:p>
            <a:pPr lvl="1"/>
            <a:r>
              <a:rPr lang="en-US"/>
              <a:t>[Add text]</a:t>
            </a:r>
          </a:p>
          <a:p>
            <a:pPr lvl="2"/>
            <a:r>
              <a:rPr lang="en-US"/>
              <a:t>[Add text]</a:t>
            </a:r>
          </a:p>
          <a:p>
            <a:pPr lvl="3"/>
            <a:r>
              <a:rPr lang="en-US"/>
              <a:t>[Add text]</a:t>
            </a:r>
          </a:p>
        </p:txBody>
      </p:sp>
      <p:grpSp>
        <p:nvGrpSpPr>
          <p:cNvPr id="45" name="Graphic 3">
            <a:extLst>
              <a:ext uri="{FF2B5EF4-FFF2-40B4-BE49-F238E27FC236}">
                <a16:creationId xmlns:a16="http://schemas.microsoft.com/office/drawing/2014/main" id="{56B033C0-3928-468B-8CF6-1496F52E0712}"/>
              </a:ext>
            </a:extLst>
          </p:cNvPr>
          <p:cNvGrpSpPr>
            <a:grpSpLocks noChangeAspect="1"/>
          </p:cNvGrpSpPr>
          <p:nvPr/>
        </p:nvGrpSpPr>
        <p:grpSpPr>
          <a:xfrm>
            <a:off x="10988308" y="20857"/>
            <a:ext cx="1055569" cy="792366"/>
            <a:chOff x="66025" y="-34306"/>
            <a:chExt cx="6381750" cy="5895975"/>
          </a:xfrm>
        </p:grpSpPr>
        <p:sp>
          <p:nvSpPr>
            <p:cNvPr id="47" name="Freeform: Shape 46">
              <a:extLst>
                <a:ext uri="{FF2B5EF4-FFF2-40B4-BE49-F238E27FC236}">
                  <a16:creationId xmlns:a16="http://schemas.microsoft.com/office/drawing/2014/main" id="{8FFBD3D4-4671-45AB-B604-0CEAAC63B7C9}"/>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70E968C3-6094-4563-9C29-65EB27A50039}"/>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49" name="Freeform: Shape 48">
              <a:extLst>
                <a:ext uri="{FF2B5EF4-FFF2-40B4-BE49-F238E27FC236}">
                  <a16:creationId xmlns:a16="http://schemas.microsoft.com/office/drawing/2014/main" id="{55A31E9F-A94F-45F8-BF93-D84A8C6DA807}"/>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0" name="Freeform: Shape 49">
              <a:extLst>
                <a:ext uri="{FF2B5EF4-FFF2-40B4-BE49-F238E27FC236}">
                  <a16:creationId xmlns:a16="http://schemas.microsoft.com/office/drawing/2014/main" id="{C2DB8481-8B23-479A-9514-240E6508D49C}"/>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20BC56EA-7519-4612-A39E-81EBB7DD740C}"/>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63C56C61-7E4E-4C7A-8C28-8EC4584AD35D}"/>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3" name="Freeform: Shape 52">
              <a:extLst>
                <a:ext uri="{FF2B5EF4-FFF2-40B4-BE49-F238E27FC236}">
                  <a16:creationId xmlns:a16="http://schemas.microsoft.com/office/drawing/2014/main" id="{4805347C-EEE8-4911-8713-96A3756D3ABD}"/>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4" name="Freeform: Shape 53">
              <a:extLst>
                <a:ext uri="{FF2B5EF4-FFF2-40B4-BE49-F238E27FC236}">
                  <a16:creationId xmlns:a16="http://schemas.microsoft.com/office/drawing/2014/main" id="{FB9ADC9D-67CE-485B-9843-09372F3614C1}"/>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47B7A1B4-FD2D-44A8-A32B-03E30BD09CF7}"/>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577E858F-FC3D-459D-84E3-39455C9A7343}"/>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7" name="Freeform: Shape 56">
              <a:extLst>
                <a:ext uri="{FF2B5EF4-FFF2-40B4-BE49-F238E27FC236}">
                  <a16:creationId xmlns:a16="http://schemas.microsoft.com/office/drawing/2014/main" id="{4D18E699-492E-4A0A-8F83-20CA3D9275C1}"/>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D57D48E2-D36D-4C65-8FB4-4F27AF98A90F}"/>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CC95BA71-F64B-4E49-913A-83C7DB7E2B10}"/>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8EA42EC0-CC00-472D-9C59-C262992F99D9}"/>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D8036831-E3F9-413C-82F8-1AAE8176253E}"/>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97E700EE-8996-4E37-AAEB-1EB990B7019B}"/>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3" name="Freeform: Shape 62">
              <a:extLst>
                <a:ext uri="{FF2B5EF4-FFF2-40B4-BE49-F238E27FC236}">
                  <a16:creationId xmlns:a16="http://schemas.microsoft.com/office/drawing/2014/main" id="{6413D5FD-88A1-4E99-8BF3-01C6F0698E93}"/>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D11FD7DF-3CC7-4E66-9DD8-A15D26C32876}"/>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5" name="Freeform: Shape 64">
              <a:extLst>
                <a:ext uri="{FF2B5EF4-FFF2-40B4-BE49-F238E27FC236}">
                  <a16:creationId xmlns:a16="http://schemas.microsoft.com/office/drawing/2014/main" id="{5533A543-785C-48BD-ADF0-7CBB79F446CD}"/>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DF251ECA-FFEA-4F2C-9464-2E5641CE9989}"/>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7" name="Freeform: Shape 66">
              <a:extLst>
                <a:ext uri="{FF2B5EF4-FFF2-40B4-BE49-F238E27FC236}">
                  <a16:creationId xmlns:a16="http://schemas.microsoft.com/office/drawing/2014/main" id="{18B987F5-EBC0-43E8-B606-0AC7F7AE8A40}"/>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8" name="Freeform: Shape 67">
              <a:extLst>
                <a:ext uri="{FF2B5EF4-FFF2-40B4-BE49-F238E27FC236}">
                  <a16:creationId xmlns:a16="http://schemas.microsoft.com/office/drawing/2014/main" id="{4BAD3166-2690-4E5E-BEB1-1C4DA794B9C2}"/>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9" name="Freeform: Shape 68">
              <a:extLst>
                <a:ext uri="{FF2B5EF4-FFF2-40B4-BE49-F238E27FC236}">
                  <a16:creationId xmlns:a16="http://schemas.microsoft.com/office/drawing/2014/main" id="{3F5D6D0C-AA48-4000-8CF4-536B6532A88B}"/>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0" name="Freeform: Shape 69">
              <a:extLst>
                <a:ext uri="{FF2B5EF4-FFF2-40B4-BE49-F238E27FC236}">
                  <a16:creationId xmlns:a16="http://schemas.microsoft.com/office/drawing/2014/main" id="{CE9D3C97-CCCA-4A9A-A7CB-D3860EDBD247}"/>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1" name="Freeform: Shape 70">
              <a:extLst>
                <a:ext uri="{FF2B5EF4-FFF2-40B4-BE49-F238E27FC236}">
                  <a16:creationId xmlns:a16="http://schemas.microsoft.com/office/drawing/2014/main" id="{EB67E3B8-E59E-4483-8281-B69EA50C41F3}"/>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2" name="Freeform: Shape 71">
              <a:extLst>
                <a:ext uri="{FF2B5EF4-FFF2-40B4-BE49-F238E27FC236}">
                  <a16:creationId xmlns:a16="http://schemas.microsoft.com/office/drawing/2014/main" id="{8A3E5852-F6AA-45E3-A2C0-3E71F79A6554}"/>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3" name="Freeform: Shape 72">
              <a:extLst>
                <a:ext uri="{FF2B5EF4-FFF2-40B4-BE49-F238E27FC236}">
                  <a16:creationId xmlns:a16="http://schemas.microsoft.com/office/drawing/2014/main" id="{AF4DA893-5D5A-4489-A2A8-083227624CFF}"/>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4" name="Freeform: Shape 73">
              <a:extLst>
                <a:ext uri="{FF2B5EF4-FFF2-40B4-BE49-F238E27FC236}">
                  <a16:creationId xmlns:a16="http://schemas.microsoft.com/office/drawing/2014/main" id="{4B519E33-07A0-4069-ACAA-B67B710CD6A1}"/>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5" name="Freeform: Shape 74">
              <a:extLst>
                <a:ext uri="{FF2B5EF4-FFF2-40B4-BE49-F238E27FC236}">
                  <a16:creationId xmlns:a16="http://schemas.microsoft.com/office/drawing/2014/main" id="{81C386AB-91B8-4AAD-8BEE-4DEC5D3BFA02}"/>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6" name="Freeform: Shape 75">
              <a:extLst>
                <a:ext uri="{FF2B5EF4-FFF2-40B4-BE49-F238E27FC236}">
                  <a16:creationId xmlns:a16="http://schemas.microsoft.com/office/drawing/2014/main" id="{ADBE45A6-1754-4E48-8162-FDC37FDF368B}"/>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7" name="Freeform: Shape 76">
              <a:extLst>
                <a:ext uri="{FF2B5EF4-FFF2-40B4-BE49-F238E27FC236}">
                  <a16:creationId xmlns:a16="http://schemas.microsoft.com/office/drawing/2014/main" id="{62F51B9B-4E03-4045-B10D-5D366682E2F4}"/>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8" name="Freeform: Shape 77">
              <a:extLst>
                <a:ext uri="{FF2B5EF4-FFF2-40B4-BE49-F238E27FC236}">
                  <a16:creationId xmlns:a16="http://schemas.microsoft.com/office/drawing/2014/main" id="{A1A71930-64E4-44CF-BCC5-2C1AA1D05337}"/>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7DB9E8EB-2B5D-4391-9D44-13E2D271D45A}"/>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2A319A01-1506-48E7-8264-66BC09F1C34C}"/>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ACC3D5D9-F647-479C-8F4E-492E0219DACE}"/>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0" name="Freeform: Shape 119">
              <a:extLst>
                <a:ext uri="{FF2B5EF4-FFF2-40B4-BE49-F238E27FC236}">
                  <a16:creationId xmlns:a16="http://schemas.microsoft.com/office/drawing/2014/main" id="{22FCF579-D6C2-4B89-B667-A6F686154050}"/>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1" name="Freeform: Shape 120">
              <a:extLst>
                <a:ext uri="{FF2B5EF4-FFF2-40B4-BE49-F238E27FC236}">
                  <a16:creationId xmlns:a16="http://schemas.microsoft.com/office/drawing/2014/main" id="{1B5151B4-4356-44BA-84DE-1C04644E6D16}"/>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2" name="Freeform: Shape 121">
              <a:extLst>
                <a:ext uri="{FF2B5EF4-FFF2-40B4-BE49-F238E27FC236}">
                  <a16:creationId xmlns:a16="http://schemas.microsoft.com/office/drawing/2014/main" id="{2196E3EC-3083-4807-880D-1039E101BB0A}"/>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3" name="Freeform: Shape 122">
              <a:extLst>
                <a:ext uri="{FF2B5EF4-FFF2-40B4-BE49-F238E27FC236}">
                  <a16:creationId xmlns:a16="http://schemas.microsoft.com/office/drawing/2014/main" id="{C6862D5D-B4FD-494B-8DB6-CCE1245FA70B}"/>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4" name="Freeform: Shape 123">
              <a:extLst>
                <a:ext uri="{FF2B5EF4-FFF2-40B4-BE49-F238E27FC236}">
                  <a16:creationId xmlns:a16="http://schemas.microsoft.com/office/drawing/2014/main" id="{BDEF878B-2EEC-44BB-BEB4-3E3EBB217931}"/>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5" name="Freeform: Shape 124">
              <a:extLst>
                <a:ext uri="{FF2B5EF4-FFF2-40B4-BE49-F238E27FC236}">
                  <a16:creationId xmlns:a16="http://schemas.microsoft.com/office/drawing/2014/main" id="{015E406B-7ED7-4D8F-8453-9FB621679AD5}"/>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6" name="Freeform: Shape 125">
              <a:extLst>
                <a:ext uri="{FF2B5EF4-FFF2-40B4-BE49-F238E27FC236}">
                  <a16:creationId xmlns:a16="http://schemas.microsoft.com/office/drawing/2014/main" id="{FDA9CE58-0B13-4CCA-AEB4-660DF867DAE3}"/>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7" name="Freeform: Shape 126">
              <a:extLst>
                <a:ext uri="{FF2B5EF4-FFF2-40B4-BE49-F238E27FC236}">
                  <a16:creationId xmlns:a16="http://schemas.microsoft.com/office/drawing/2014/main" id="{81C07194-EC3B-408A-AFC7-945F624F9FBE}"/>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8" name="Freeform: Shape 127">
              <a:extLst>
                <a:ext uri="{FF2B5EF4-FFF2-40B4-BE49-F238E27FC236}">
                  <a16:creationId xmlns:a16="http://schemas.microsoft.com/office/drawing/2014/main" id="{6B2906E9-2D4B-4CB3-AE59-72F915171DA2}"/>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9" name="Freeform: Shape 128">
              <a:extLst>
                <a:ext uri="{FF2B5EF4-FFF2-40B4-BE49-F238E27FC236}">
                  <a16:creationId xmlns:a16="http://schemas.microsoft.com/office/drawing/2014/main" id="{51D0CF0F-4233-4970-B46B-65DA292542AA}"/>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0" name="Freeform: Shape 129">
              <a:extLst>
                <a:ext uri="{FF2B5EF4-FFF2-40B4-BE49-F238E27FC236}">
                  <a16:creationId xmlns:a16="http://schemas.microsoft.com/office/drawing/2014/main" id="{F365C1AE-BE6C-4275-82BA-282E4009909E}"/>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1" name="Freeform: Shape 130">
              <a:extLst>
                <a:ext uri="{FF2B5EF4-FFF2-40B4-BE49-F238E27FC236}">
                  <a16:creationId xmlns:a16="http://schemas.microsoft.com/office/drawing/2014/main" id="{2B3D20F9-63D4-4DC8-9C2C-A0EE3A910E57}"/>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2" name="Freeform: Shape 131">
              <a:extLst>
                <a:ext uri="{FF2B5EF4-FFF2-40B4-BE49-F238E27FC236}">
                  <a16:creationId xmlns:a16="http://schemas.microsoft.com/office/drawing/2014/main" id="{AC70116A-7652-4811-8D66-234C32436A2F}"/>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3" name="Freeform: Shape 132">
              <a:extLst>
                <a:ext uri="{FF2B5EF4-FFF2-40B4-BE49-F238E27FC236}">
                  <a16:creationId xmlns:a16="http://schemas.microsoft.com/office/drawing/2014/main" id="{B3880A1B-9EB4-45B9-9C91-A7B0300BDEE2}"/>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4" name="Freeform: Shape 133">
              <a:extLst>
                <a:ext uri="{FF2B5EF4-FFF2-40B4-BE49-F238E27FC236}">
                  <a16:creationId xmlns:a16="http://schemas.microsoft.com/office/drawing/2014/main" id="{5BC2B00C-9F8A-4C22-AADA-E14BA6C13698}"/>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5" name="Freeform: Shape 134">
              <a:extLst>
                <a:ext uri="{FF2B5EF4-FFF2-40B4-BE49-F238E27FC236}">
                  <a16:creationId xmlns:a16="http://schemas.microsoft.com/office/drawing/2014/main" id="{A918E8A8-378C-4B35-8CB9-04D03B86D1E2}"/>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grpSp>
      <p:sp>
        <p:nvSpPr>
          <p:cNvPr id="8" name="Footer Placeholder 7">
            <a:extLst>
              <a:ext uri="{FF2B5EF4-FFF2-40B4-BE49-F238E27FC236}">
                <a16:creationId xmlns:a16="http://schemas.microsoft.com/office/drawing/2014/main" id="{5628CF29-3142-8B4B-BA3F-FDB831D3CA22}"/>
              </a:ext>
            </a:extLst>
          </p:cNvPr>
          <p:cNvSpPr>
            <a:spLocks noGrp="1"/>
          </p:cNvSpPr>
          <p:nvPr>
            <p:ph type="ftr" sz="quarter" idx="3"/>
          </p:nvPr>
        </p:nvSpPr>
        <p:spPr>
          <a:xfrm>
            <a:off x="664615" y="6553201"/>
            <a:ext cx="4114800"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FBE PT | 06-07/06/2023 | Split, Croatia</a:t>
            </a:r>
            <a:endParaRPr lang="en-NL"/>
          </a:p>
        </p:txBody>
      </p:sp>
    </p:spTree>
    <p:extLst>
      <p:ext uri="{BB962C8B-B14F-4D97-AF65-F5344CB8AC3E}">
        <p14:creationId xmlns:p14="http://schemas.microsoft.com/office/powerpoint/2010/main" val="232380290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dt="0"/>
  <p:txStyles>
    <p:titleStyle>
      <a:lvl1pPr marL="0" indent="0" algn="l" rtl="0" eaLnBrk="1" fontAlgn="base" hangingPunct="1">
        <a:spcBef>
          <a:spcPct val="0"/>
        </a:spcBef>
        <a:spcAft>
          <a:spcPct val="0"/>
        </a:spcAft>
        <a:defRPr sz="1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84" rtl="0" eaLnBrk="1" latinLnBrk="0" hangingPunct="1">
        <a:defRPr sz="1733" kern="1200">
          <a:solidFill>
            <a:schemeClr val="tx1"/>
          </a:solidFill>
          <a:latin typeface="+mn-lt"/>
          <a:ea typeface="+mn-ea"/>
          <a:cs typeface="+mn-cs"/>
        </a:defRPr>
      </a:lvl1pPr>
      <a:lvl2pPr marL="440284" algn="l" defTabSz="440284" rtl="0" eaLnBrk="1" latinLnBrk="0" hangingPunct="1">
        <a:defRPr sz="1733" kern="1200">
          <a:solidFill>
            <a:schemeClr val="tx1"/>
          </a:solidFill>
          <a:latin typeface="+mn-lt"/>
          <a:ea typeface="+mn-ea"/>
          <a:cs typeface="+mn-cs"/>
        </a:defRPr>
      </a:lvl2pPr>
      <a:lvl3pPr marL="880567" algn="l" defTabSz="440284" rtl="0" eaLnBrk="1" latinLnBrk="0" hangingPunct="1">
        <a:defRPr sz="1733" kern="1200">
          <a:solidFill>
            <a:schemeClr val="tx1"/>
          </a:solidFill>
          <a:latin typeface="+mn-lt"/>
          <a:ea typeface="+mn-ea"/>
          <a:cs typeface="+mn-cs"/>
        </a:defRPr>
      </a:lvl3pPr>
      <a:lvl4pPr marL="1320851" algn="l" defTabSz="440284" rtl="0" eaLnBrk="1" latinLnBrk="0" hangingPunct="1">
        <a:defRPr sz="1733" kern="1200">
          <a:solidFill>
            <a:schemeClr val="tx1"/>
          </a:solidFill>
          <a:latin typeface="+mn-lt"/>
          <a:ea typeface="+mn-ea"/>
          <a:cs typeface="+mn-cs"/>
        </a:defRPr>
      </a:lvl4pPr>
      <a:lvl5pPr marL="1761134" algn="l" defTabSz="440284" rtl="0" eaLnBrk="1" latinLnBrk="0" hangingPunct="1">
        <a:defRPr sz="1733" kern="1200">
          <a:solidFill>
            <a:schemeClr val="tx1"/>
          </a:solidFill>
          <a:latin typeface="+mn-lt"/>
          <a:ea typeface="+mn-ea"/>
          <a:cs typeface="+mn-cs"/>
        </a:defRPr>
      </a:lvl5pPr>
      <a:lvl6pPr marL="2201418" algn="l" defTabSz="440284" rtl="0" eaLnBrk="1" latinLnBrk="0" hangingPunct="1">
        <a:defRPr sz="1733" kern="1200">
          <a:solidFill>
            <a:schemeClr val="tx1"/>
          </a:solidFill>
          <a:latin typeface="+mn-lt"/>
          <a:ea typeface="+mn-ea"/>
          <a:cs typeface="+mn-cs"/>
        </a:defRPr>
      </a:lvl6pPr>
      <a:lvl7pPr marL="2641702" algn="l" defTabSz="440284" rtl="0" eaLnBrk="1" latinLnBrk="0" hangingPunct="1">
        <a:defRPr sz="1733" kern="1200">
          <a:solidFill>
            <a:schemeClr val="tx1"/>
          </a:solidFill>
          <a:latin typeface="+mn-lt"/>
          <a:ea typeface="+mn-ea"/>
          <a:cs typeface="+mn-cs"/>
        </a:defRPr>
      </a:lvl7pPr>
      <a:lvl8pPr marL="3081985" algn="l" defTabSz="440284" rtl="0" eaLnBrk="1" latinLnBrk="0" hangingPunct="1">
        <a:defRPr sz="1733" kern="1200">
          <a:solidFill>
            <a:schemeClr val="tx1"/>
          </a:solidFill>
          <a:latin typeface="+mn-lt"/>
          <a:ea typeface="+mn-ea"/>
          <a:cs typeface="+mn-cs"/>
        </a:defRPr>
      </a:lvl8pPr>
      <a:lvl9pPr marL="3522269" algn="l" defTabSz="440284" rtl="0" eaLnBrk="1" latinLnBrk="0" hangingPunct="1">
        <a:defRPr sz="17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0">
          <p15:clr>
            <a:srgbClr val="F26B43"/>
          </p15:clr>
        </p15:guide>
        <p15:guide id="2" pos="6000">
          <p15:clr>
            <a:srgbClr val="F26B43"/>
          </p15:clr>
        </p15:guide>
        <p15:guide id="3" orient="horz" pos="663">
          <p15:clr>
            <a:srgbClr val="F26B43"/>
          </p15:clr>
        </p15:guide>
        <p15:guide id="4" pos="149">
          <p15:clr>
            <a:srgbClr val="F26B43"/>
          </p15:clr>
        </p15:guide>
        <p15:guide id="5" orient="horz" pos="41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emo-committee.eu/assets/files/single-day-ahead-market-coupling-(sdac)-report-on-the-partial-decoupling-incident-of-june-25-2024.pdf" TargetMode="External"/><Relationship Id="rId2" Type="http://schemas.openxmlformats.org/officeDocument/2006/relationships/hyperlink" Target="https://www.nemo-committee.eu/assets/files/single-day-ahead-market-coupling-(sdac)-report-on-the-partial-decoupling-incident-of-july-24-2024.pdf" TargetMode="External"/><Relationship Id="rId1" Type="http://schemas.openxmlformats.org/officeDocument/2006/relationships/slideLayout" Target="../slideLayouts/slideLayout3.xml"/><Relationship Id="rId5" Type="http://schemas.openxmlformats.org/officeDocument/2006/relationships/hyperlink" Target="https://eepublicdownloads.blob.core.windows.net/public-cdn-container/clean-documents/Network%20codes%20documents/NC%20FCA/publications/Final_report_2022.pdf" TargetMode="External"/><Relationship Id="rId4" Type="http://schemas.openxmlformats.org/officeDocument/2006/relationships/hyperlink" Target="https://www.nemo-committee.eu/assets/files/sdac-report-on-the-partial-decoupling-incident-of-october-28th-202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BD3A-DDC7-BC15-A70B-F864F5ABC96D}"/>
              </a:ext>
            </a:extLst>
          </p:cNvPr>
          <p:cNvSpPr>
            <a:spLocks noGrp="1"/>
          </p:cNvSpPr>
          <p:nvPr>
            <p:ph type="title"/>
          </p:nvPr>
        </p:nvSpPr>
        <p:spPr/>
        <p:txBody>
          <a:bodyPr anchor="ctr"/>
          <a:lstStyle/>
          <a:p>
            <a:r>
              <a:rPr lang="en-GB"/>
              <a:t>Decoupling improvements</a:t>
            </a:r>
          </a:p>
        </p:txBody>
      </p:sp>
      <p:sp>
        <p:nvSpPr>
          <p:cNvPr id="3" name="Text Placeholder 2">
            <a:extLst>
              <a:ext uri="{FF2B5EF4-FFF2-40B4-BE49-F238E27FC236}">
                <a16:creationId xmlns:a16="http://schemas.microsoft.com/office/drawing/2014/main" id="{57A9806C-ECC9-9EDA-6475-940B7653518D}"/>
              </a:ext>
            </a:extLst>
          </p:cNvPr>
          <p:cNvSpPr>
            <a:spLocks noGrp="1"/>
          </p:cNvSpPr>
          <p:nvPr>
            <p:ph type="body" sz="quarter" idx="12"/>
          </p:nvPr>
        </p:nvSpPr>
        <p:spPr/>
        <p:txBody>
          <a:bodyPr/>
          <a:lstStyle/>
          <a:p>
            <a:r>
              <a:rPr lang="en-GB"/>
              <a:t>MESC meeting, 11/06/2026</a:t>
            </a:r>
          </a:p>
        </p:txBody>
      </p:sp>
    </p:spTree>
    <p:extLst>
      <p:ext uri="{BB962C8B-B14F-4D97-AF65-F5344CB8AC3E}">
        <p14:creationId xmlns:p14="http://schemas.microsoft.com/office/powerpoint/2010/main" val="302112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4F6D-CBD4-EC94-EBC4-34ACA74F9A71}"/>
              </a:ext>
            </a:extLst>
          </p:cNvPr>
          <p:cNvSpPr>
            <a:spLocks noGrp="1"/>
          </p:cNvSpPr>
          <p:nvPr>
            <p:ph type="title"/>
          </p:nvPr>
        </p:nvSpPr>
        <p:spPr/>
        <p:txBody>
          <a:bodyPr/>
          <a:lstStyle/>
          <a:p>
            <a:r>
              <a:rPr lang="en-GB"/>
              <a:t>Inefficient shadow auctions</a:t>
            </a:r>
          </a:p>
        </p:txBody>
      </p:sp>
      <p:sp>
        <p:nvSpPr>
          <p:cNvPr id="4" name="Text Placeholder 3">
            <a:extLst>
              <a:ext uri="{FF2B5EF4-FFF2-40B4-BE49-F238E27FC236}">
                <a16:creationId xmlns:a16="http://schemas.microsoft.com/office/drawing/2014/main" id="{74D5C13E-03B6-B397-4D9B-3E874804D754}"/>
              </a:ext>
            </a:extLst>
          </p:cNvPr>
          <p:cNvSpPr>
            <a:spLocks noGrp="1"/>
          </p:cNvSpPr>
          <p:nvPr>
            <p:ph type="body" sz="quarter" idx="16"/>
          </p:nvPr>
        </p:nvSpPr>
        <p:spPr>
          <a:xfrm>
            <a:off x="384111" y="1131312"/>
            <a:ext cx="11616265" cy="367709"/>
          </a:xfrm>
        </p:spPr>
        <p:txBody>
          <a:bodyPr/>
          <a:lstStyle/>
          <a:p>
            <a:r>
              <a:rPr lang="en-GB">
                <a:ea typeface="Calibri"/>
                <a:cs typeface="Calibri"/>
              </a:rPr>
              <a:t>In all decoupling events experienced so far : </a:t>
            </a:r>
          </a:p>
        </p:txBody>
      </p:sp>
      <p:sp>
        <p:nvSpPr>
          <p:cNvPr id="7" name="TextBox 6">
            <a:extLst>
              <a:ext uri="{FF2B5EF4-FFF2-40B4-BE49-F238E27FC236}">
                <a16:creationId xmlns:a16="http://schemas.microsoft.com/office/drawing/2014/main" id="{C7997118-AEC0-8274-1032-824DF669B1E2}"/>
              </a:ext>
            </a:extLst>
          </p:cNvPr>
          <p:cNvSpPr txBox="1"/>
          <p:nvPr/>
        </p:nvSpPr>
        <p:spPr>
          <a:xfrm>
            <a:off x="382588" y="1502688"/>
            <a:ext cx="11551801" cy="5109091"/>
          </a:xfrm>
          <a:prstGeom prst="rect">
            <a:avLst/>
          </a:prstGeom>
          <a:noFill/>
        </p:spPr>
        <p:txBody>
          <a:bodyPr wrap="square" rtlCol="0">
            <a:spAutoFit/>
          </a:bodyPr>
          <a:lstStyle/>
          <a:p>
            <a:pPr marL="285750" indent="-285750">
              <a:buFont typeface="Arial" panose="020B0604020202020204" pitchFamily="34" charset="0"/>
              <a:buChar char="•"/>
            </a:pPr>
            <a:r>
              <a:rPr lang="en-GB">
                <a:latin typeface="Calibri" panose="020F0502020204030204" pitchFamily="34" charset="0"/>
                <a:ea typeface="Calibri" panose="020F0502020204030204" pitchFamily="34" charset="0"/>
                <a:cs typeface="Calibri" panose="020F0502020204030204" pitchFamily="34" charset="0"/>
              </a:rPr>
              <a:t>A limited participation from Market Participants was witnessed, leading to low liquidity and DA price decorrelated from the market fundamentals</a:t>
            </a:r>
            <a:r>
              <a:rPr lang="en-GB" baseline="30000">
                <a:latin typeface="Calibri" panose="020F0502020204030204" pitchFamily="34" charset="0"/>
                <a:ea typeface="Calibri" panose="020F0502020204030204" pitchFamily="34" charset="0"/>
                <a:cs typeface="Calibri" panose="020F0502020204030204" pitchFamily="34" charset="0"/>
              </a:rPr>
              <a:t>1</a:t>
            </a:r>
            <a:r>
              <a:rPr lang="en-GB">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a:latin typeface="Calibri" panose="020F0502020204030204" pitchFamily="34" charset="0"/>
              <a:ea typeface="Calibri" panose="020F0502020204030204" pitchFamily="34" charset="0"/>
              <a:cs typeface="Calibri" panose="020F0502020204030204" pitchFamily="34" charset="0"/>
            </a:endParaRPr>
          </a:p>
          <a:p>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GB">
                <a:latin typeface="Calibri" panose="020F0502020204030204" pitchFamily="34" charset="0"/>
                <a:ea typeface="Calibri" panose="020F0502020204030204" pitchFamily="34" charset="0"/>
                <a:cs typeface="Calibri" panose="020F0502020204030204" pitchFamily="34" charset="0"/>
              </a:rPr>
              <a:t>Market Participants did not use the Shadow Auctions properly to transfer the energy to the relevant market which led to extreme price differences and high remuneration costs. This had strong financial impact on TSOs and tariff payers1.</a:t>
            </a:r>
          </a:p>
          <a:p>
            <a:pPr marL="285750" indent="-285750">
              <a:spcAft>
                <a:spcPts val="600"/>
              </a:spcAft>
              <a:buFont typeface="Arial" panose="020B0604020202020204" pitchFamily="34" charset="0"/>
              <a:buChar char="•"/>
            </a:pPr>
            <a:r>
              <a:rPr lang="en-GB">
                <a:latin typeface="Calibri" panose="020F0502020204030204" pitchFamily="34" charset="0"/>
                <a:ea typeface="Calibri" panose="020F0502020204030204" pitchFamily="34" charset="0"/>
                <a:cs typeface="Calibri" panose="020F0502020204030204" pitchFamily="34" charset="0"/>
              </a:rPr>
              <a:t>A significant number of BRPs were not able to submit correct schedule nominations, which leads to mismatches to be solved, and endangering system security (more explanation in following slides).</a:t>
            </a:r>
          </a:p>
          <a:p>
            <a:pPr marL="285750" indent="-285750">
              <a:spcAft>
                <a:spcPts val="600"/>
              </a:spcAft>
              <a:buFont typeface="Arial" panose="020B0604020202020204" pitchFamily="34" charset="0"/>
              <a:buChar char="•"/>
            </a:pPr>
            <a:r>
              <a:rPr lang="en-GB">
                <a:latin typeface="Calibri" panose="020F0502020204030204" pitchFamily="34" charset="0"/>
                <a:ea typeface="Calibri" panose="020F0502020204030204" pitchFamily="34" charset="0"/>
                <a:cs typeface="Calibri" panose="020F0502020204030204" pitchFamily="34" charset="0"/>
              </a:rPr>
              <a:t>The situation has not improved after the training sessions organized by MCSC.</a:t>
            </a:r>
          </a:p>
        </p:txBody>
      </p:sp>
      <p:graphicFrame>
        <p:nvGraphicFramePr>
          <p:cNvPr id="8" name="Table 7">
            <a:extLst>
              <a:ext uri="{FF2B5EF4-FFF2-40B4-BE49-F238E27FC236}">
                <a16:creationId xmlns:a16="http://schemas.microsoft.com/office/drawing/2014/main" id="{515BCA51-DDB0-5A35-FD3D-5FECE361C5C5}"/>
              </a:ext>
            </a:extLst>
          </p:cNvPr>
          <p:cNvGraphicFramePr>
            <a:graphicFrameLocks noGrp="1"/>
          </p:cNvGraphicFramePr>
          <p:nvPr>
            <p:extLst>
              <p:ext uri="{D42A27DB-BD31-4B8C-83A1-F6EECF244321}">
                <p14:modId xmlns:p14="http://schemas.microsoft.com/office/powerpoint/2010/main" val="497047040"/>
              </p:ext>
            </p:extLst>
          </p:nvPr>
        </p:nvGraphicFramePr>
        <p:xfrm>
          <a:off x="200025" y="2116883"/>
          <a:ext cx="11852224" cy="2570480"/>
        </p:xfrm>
        <a:graphic>
          <a:graphicData uri="http://schemas.openxmlformats.org/drawingml/2006/table">
            <a:tbl>
              <a:tblPr firstRow="1" bandRow="1">
                <a:tableStyleId>{5C22544A-7EE6-4342-B048-85BDC9FD1C3A}</a:tableStyleId>
              </a:tblPr>
              <a:tblGrid>
                <a:gridCol w="1112107">
                  <a:extLst>
                    <a:ext uri="{9D8B030D-6E8A-4147-A177-3AD203B41FA5}">
                      <a16:colId xmlns:a16="http://schemas.microsoft.com/office/drawing/2014/main" val="951761777"/>
                    </a:ext>
                  </a:extLst>
                </a:gridCol>
                <a:gridCol w="2930867">
                  <a:extLst>
                    <a:ext uri="{9D8B030D-6E8A-4147-A177-3AD203B41FA5}">
                      <a16:colId xmlns:a16="http://schemas.microsoft.com/office/drawing/2014/main" val="1040738319"/>
                    </a:ext>
                  </a:extLst>
                </a:gridCol>
                <a:gridCol w="5189838">
                  <a:extLst>
                    <a:ext uri="{9D8B030D-6E8A-4147-A177-3AD203B41FA5}">
                      <a16:colId xmlns:a16="http://schemas.microsoft.com/office/drawing/2014/main" val="4286730465"/>
                    </a:ext>
                  </a:extLst>
                </a:gridCol>
                <a:gridCol w="2619412">
                  <a:extLst>
                    <a:ext uri="{9D8B030D-6E8A-4147-A177-3AD203B41FA5}">
                      <a16:colId xmlns:a16="http://schemas.microsoft.com/office/drawing/2014/main" val="2982468528"/>
                    </a:ext>
                  </a:extLst>
                </a:gridCol>
              </a:tblGrid>
              <a:tr h="190782">
                <a:tc>
                  <a:txBody>
                    <a:bodyPr/>
                    <a:lstStyle/>
                    <a:p>
                      <a:pPr lvl="0" algn="ctr">
                        <a:buNone/>
                      </a:pPr>
                      <a:r>
                        <a:rPr lang="en-GB" sz="1400">
                          <a:latin typeface="Calibri"/>
                          <a:ea typeface="Calibri"/>
                          <a:cs typeface="Calibri"/>
                        </a:rPr>
                        <a:t>Date</a:t>
                      </a:r>
                    </a:p>
                  </a:txBody>
                  <a:tcPr anchor="ctr"/>
                </a:tc>
                <a:tc>
                  <a:txBody>
                    <a:bodyPr/>
                    <a:lstStyle/>
                    <a:p>
                      <a:pPr algn="ctr"/>
                      <a:r>
                        <a:rPr lang="en-GB" sz="1400">
                          <a:latin typeface="Calibri"/>
                          <a:ea typeface="Calibri"/>
                          <a:cs typeface="Calibri"/>
                        </a:rPr>
                        <a:t>Incident description</a:t>
                      </a:r>
                    </a:p>
                  </a:txBody>
                  <a:tcPr anchor="ctr"/>
                </a:tc>
                <a:tc>
                  <a:txBody>
                    <a:bodyPr/>
                    <a:lstStyle/>
                    <a:p>
                      <a:pPr algn="ctr"/>
                      <a:r>
                        <a:rPr lang="en-GB" sz="1400">
                          <a:latin typeface="Calibri" panose="020F0502020204030204" pitchFamily="34" charset="0"/>
                          <a:ea typeface="Calibri" panose="020F0502020204030204" pitchFamily="34" charset="0"/>
                          <a:cs typeface="Calibri" panose="020F0502020204030204" pitchFamily="34" charset="0"/>
                        </a:rPr>
                        <a:t>Figures</a:t>
                      </a:r>
                    </a:p>
                  </a:txBody>
                  <a:tcPr anchor="ctr"/>
                </a:tc>
                <a:tc>
                  <a:txBody>
                    <a:bodyPr/>
                    <a:lstStyle/>
                    <a:p>
                      <a:pPr lvl="0" algn="ctr">
                        <a:buNone/>
                      </a:pPr>
                      <a:r>
                        <a:rPr lang="en-GB" sz="1400">
                          <a:latin typeface="Calibri"/>
                          <a:ea typeface="Calibri"/>
                          <a:cs typeface="Calibri"/>
                        </a:rPr>
                        <a:t>Link to incident </a:t>
                      </a:r>
                      <a:r>
                        <a:rPr lang="en-GB" sz="1400" err="1">
                          <a:latin typeface="Calibri"/>
                          <a:ea typeface="Calibri"/>
                          <a:cs typeface="Calibri"/>
                        </a:rPr>
                        <a:t>repor</a:t>
                      </a:r>
                      <a:r>
                        <a:rPr lang="en-GB" sz="1400">
                          <a:latin typeface="Calibri"/>
                          <a:ea typeface="Calibri"/>
                          <a:cs typeface="Calibri"/>
                        </a:rPr>
                        <a:t>t</a:t>
                      </a:r>
                    </a:p>
                  </a:txBody>
                  <a:tcPr anchor="ctr"/>
                </a:tc>
                <a:extLst>
                  <a:ext uri="{0D108BD9-81ED-4DB2-BD59-A6C34878D82A}">
                    <a16:rowId xmlns:a16="http://schemas.microsoft.com/office/drawing/2014/main" val="3158922141"/>
                  </a:ext>
                </a:extLst>
              </a:tr>
              <a:tr h="594359">
                <a:tc>
                  <a:txBody>
                    <a:bodyPr/>
                    <a:lstStyle/>
                    <a:p>
                      <a:pPr marL="0" lvl="0" indent="0" algn="l" defTabSz="914400">
                        <a:lnSpc>
                          <a:spcPct val="100000"/>
                        </a:lnSpc>
                        <a:spcBef>
                          <a:spcPts val="0"/>
                        </a:spcBef>
                        <a:spcAft>
                          <a:spcPts val="0"/>
                        </a:spcAft>
                        <a:buNone/>
                        <a:tabLst/>
                        <a:defRPr/>
                      </a:pPr>
                      <a:r>
                        <a:rPr lang="en-GB" sz="1400">
                          <a:latin typeface="Calibri"/>
                          <a:ea typeface="Calibri"/>
                          <a:cs typeface="Calibri"/>
                        </a:rPr>
                        <a:t>24/08/2024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a:ea typeface="Calibri"/>
                          <a:cs typeface="Calibri"/>
                        </a:rPr>
                        <a:t>SDAC partial decoupling incident, SA applied on 4 bidding zone borders</a:t>
                      </a:r>
                    </a:p>
                  </a:txBody>
                  <a:tcPr anchor="ctr"/>
                </a:tc>
                <a:tc>
                  <a:txBody>
                    <a:bodyPr/>
                    <a:lstStyle/>
                    <a:p>
                      <a:r>
                        <a:rPr lang="en-GB" sz="1400">
                          <a:latin typeface="Calibri" panose="020F0502020204030204" pitchFamily="34" charset="0"/>
                          <a:ea typeface="Calibri" panose="020F0502020204030204" pitchFamily="34" charset="0"/>
                          <a:cs typeface="Calibri" panose="020F0502020204030204" pitchFamily="34" charset="0"/>
                        </a:rPr>
                        <a:t>Although all the offered capacity was allocated to market participants, nominations remained limited as only </a:t>
                      </a:r>
                      <a:r>
                        <a:rPr lang="en-GB" sz="1400" b="1">
                          <a:latin typeface="Calibri" panose="020F0502020204030204" pitchFamily="34" charset="0"/>
                          <a:ea typeface="Calibri" panose="020F0502020204030204" pitchFamily="34" charset="0"/>
                          <a:cs typeface="Calibri" panose="020F0502020204030204" pitchFamily="34" charset="0"/>
                        </a:rPr>
                        <a:t>43% of the offered capacity is nominated </a:t>
                      </a:r>
                      <a:r>
                        <a:rPr lang="en-GB" sz="1400">
                          <a:latin typeface="Calibri" panose="020F0502020204030204" pitchFamily="34" charset="0"/>
                          <a:ea typeface="Calibri" panose="020F0502020204030204" pitchFamily="34" charset="0"/>
                          <a:cs typeface="Calibri" panose="020F0502020204030204" pitchFamily="34" charset="0"/>
                        </a:rPr>
                        <a:t>(the most of it by only one participant)</a:t>
                      </a:r>
                      <a:endParaRPr lang="en-GB" sz="1400" baseline="300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lvl="0">
                        <a:buNone/>
                      </a:pPr>
                      <a:r>
                        <a:rPr lang="en-GB" sz="1400" b="0" i="0" u="none" strike="noStrike" baseline="30000" noProof="0">
                          <a:latin typeface="Calibri"/>
                          <a:ea typeface="Calibri"/>
                          <a:cs typeface="Calibri"/>
                          <a:hlinkClick r:id="rId2"/>
                        </a:rPr>
                        <a:t>single-day-ahead-market-coupling-(sdac)-report-on-the-partial-decoupling-incident-of-july-24-2024.pdf</a:t>
                      </a:r>
                      <a:endParaRPr lang="en-US" sz="1400"/>
                    </a:p>
                  </a:txBody>
                  <a:tcPr anchor="ctr"/>
                </a:tc>
                <a:extLst>
                  <a:ext uri="{0D108BD9-81ED-4DB2-BD59-A6C34878D82A}">
                    <a16:rowId xmlns:a16="http://schemas.microsoft.com/office/drawing/2014/main" val="2518739930"/>
                  </a:ext>
                </a:extLst>
              </a:tr>
              <a:tr h="381564">
                <a:tc>
                  <a:txBody>
                    <a:bodyPr/>
                    <a:lstStyle/>
                    <a:p>
                      <a:pPr lvl="0">
                        <a:buNone/>
                      </a:pPr>
                      <a:r>
                        <a:rPr lang="en-GB" sz="1400">
                          <a:latin typeface="Calibri"/>
                          <a:ea typeface="Calibri"/>
                          <a:cs typeface="Calibri"/>
                        </a:rPr>
                        <a:t>25/06/2024</a:t>
                      </a:r>
                    </a:p>
                  </a:txBody>
                  <a:tcPr anchor="ctr"/>
                </a:tc>
                <a:tc>
                  <a:txBody>
                    <a:bodyPr/>
                    <a:lstStyle/>
                    <a:p>
                      <a:r>
                        <a:rPr lang="en-GB" sz="1400">
                          <a:latin typeface="Calibri"/>
                          <a:ea typeface="Calibri"/>
                          <a:cs typeface="Calibri"/>
                        </a:rPr>
                        <a:t>SDAC partial decoupling incident, SA applied on 5 bidding zone borders</a:t>
                      </a:r>
                    </a:p>
                  </a:txBody>
                  <a:tcPr anchor="ctr"/>
                </a:tc>
                <a:tc>
                  <a:txBody>
                    <a:bodyPr/>
                    <a:lstStyle/>
                    <a:p>
                      <a:r>
                        <a:rPr lang="en-GB" sz="1400">
                          <a:latin typeface="Calibri" panose="020F0502020204030204" pitchFamily="34" charset="0"/>
                          <a:ea typeface="Calibri" panose="020F0502020204030204" pitchFamily="34" charset="0"/>
                          <a:cs typeface="Calibri" panose="020F0502020204030204" pitchFamily="34" charset="0"/>
                        </a:rPr>
                        <a:t>Only 31% of the offered capacity was allocated and </a:t>
                      </a:r>
                      <a:r>
                        <a:rPr lang="en-GB" sz="1400" b="1">
                          <a:latin typeface="Calibri" panose="020F0502020204030204" pitchFamily="34" charset="0"/>
                          <a:ea typeface="Calibri" panose="020F0502020204030204" pitchFamily="34" charset="0"/>
                          <a:cs typeface="Calibri" panose="020F0502020204030204" pitchFamily="34" charset="0"/>
                        </a:rPr>
                        <a:t>1% of the offered capacity was nominated</a:t>
                      </a:r>
                      <a:endParaRPr lang="en-GB" sz="1400" b="0" baseline="300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lvl="0">
                        <a:buNone/>
                      </a:pPr>
                      <a:r>
                        <a:rPr lang="en-GB" sz="1400" b="0" i="0" u="none" strike="noStrike" baseline="30000" noProof="0">
                          <a:latin typeface="Calibri"/>
                          <a:ea typeface="Calibri"/>
                          <a:cs typeface="Calibri"/>
                          <a:hlinkClick r:id="rId3"/>
                        </a:rPr>
                        <a:t>single-day-ahead-market-coupling-(sdac)-report-on-the-partial-decoupling-incident-of-june-25-2024.pdf</a:t>
                      </a:r>
                      <a:endParaRPr lang="en-US" sz="1400"/>
                    </a:p>
                  </a:txBody>
                  <a:tcPr anchor="ctr"/>
                </a:tc>
                <a:extLst>
                  <a:ext uri="{0D108BD9-81ED-4DB2-BD59-A6C34878D82A}">
                    <a16:rowId xmlns:a16="http://schemas.microsoft.com/office/drawing/2014/main" val="3874659978"/>
                  </a:ext>
                </a:extLst>
              </a:tr>
              <a:tr h="462279">
                <a:tc>
                  <a:txBody>
                    <a:bodyPr/>
                    <a:lstStyle/>
                    <a:p>
                      <a:pPr marL="0" lvl="0" indent="0" algn="l" defTabSz="914400">
                        <a:lnSpc>
                          <a:spcPct val="100000"/>
                        </a:lnSpc>
                        <a:spcBef>
                          <a:spcPts val="0"/>
                        </a:spcBef>
                        <a:spcAft>
                          <a:spcPts val="0"/>
                        </a:spcAft>
                        <a:buNone/>
                        <a:tabLst/>
                        <a:defRPr/>
                      </a:pPr>
                      <a:r>
                        <a:rPr lang="en-GB" sz="1400">
                          <a:latin typeface="Calibri"/>
                          <a:ea typeface="Calibri"/>
                          <a:cs typeface="Calibri"/>
                        </a:rPr>
                        <a:t>28/10/2023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a:ea typeface="Calibri"/>
                          <a:cs typeface="Calibri"/>
                        </a:rPr>
                        <a:t>SDAC partial decoupling incident, SA applied on 2 bidding zone borders</a:t>
                      </a:r>
                    </a:p>
                  </a:txBody>
                  <a:tcPr anchor="ctr"/>
                </a:tc>
                <a:tc>
                  <a:txBody>
                    <a:bodyPr/>
                    <a:lstStyle/>
                    <a:p>
                      <a:r>
                        <a:rPr lang="en-GB" sz="1400">
                          <a:latin typeface="Calibri" panose="020F0502020204030204" pitchFamily="34" charset="0"/>
                          <a:ea typeface="Calibri" panose="020F0502020204030204" pitchFamily="34" charset="0"/>
                          <a:cs typeface="Calibri" panose="020F0502020204030204" pitchFamily="34" charset="0"/>
                        </a:rPr>
                        <a:t>A total of 53% for BG-GR and 9% for IT-GR of the awarded ST-PTRs were finally traded through the market, and only by a limited number of Market Participants</a:t>
                      </a:r>
                      <a:endParaRPr lang="en-GB" sz="1400" baseline="300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lvl="0">
                        <a:buNone/>
                      </a:pPr>
                      <a:r>
                        <a:rPr lang="en-GB" sz="1400" b="0" i="0" u="none" strike="noStrike" baseline="30000" noProof="0">
                          <a:latin typeface="Calibri"/>
                          <a:ea typeface="Calibri"/>
                          <a:cs typeface="Calibri"/>
                          <a:hlinkClick r:id="rId4"/>
                        </a:rPr>
                        <a:t>sdac-report-on-the-partial-decoupling-incident-of-october-28th-2023-.pdf</a:t>
                      </a:r>
                      <a:endParaRPr lang="en-US" sz="1400"/>
                    </a:p>
                  </a:txBody>
                  <a:tcPr anchor="ctr"/>
                </a:tc>
                <a:extLst>
                  <a:ext uri="{0D108BD9-81ED-4DB2-BD59-A6C34878D82A}">
                    <a16:rowId xmlns:a16="http://schemas.microsoft.com/office/drawing/2014/main" val="3961974183"/>
                  </a:ext>
                </a:extLst>
              </a:tr>
            </a:tbl>
          </a:graphicData>
        </a:graphic>
      </p:graphicFrame>
      <p:sp>
        <p:nvSpPr>
          <p:cNvPr id="9" name="TextBox 8">
            <a:extLst>
              <a:ext uri="{FF2B5EF4-FFF2-40B4-BE49-F238E27FC236}">
                <a16:creationId xmlns:a16="http://schemas.microsoft.com/office/drawing/2014/main" id="{980BE72B-8CDD-62D9-C285-EE21E9AD0ABA}"/>
              </a:ext>
            </a:extLst>
          </p:cNvPr>
          <p:cNvSpPr txBox="1"/>
          <p:nvPr/>
        </p:nvSpPr>
        <p:spPr>
          <a:xfrm>
            <a:off x="0" y="6566662"/>
            <a:ext cx="11779941" cy="400110"/>
          </a:xfrm>
          <a:prstGeom prst="rect">
            <a:avLst/>
          </a:prstGeom>
          <a:noFill/>
        </p:spPr>
        <p:txBody>
          <a:bodyPr wrap="square" lIns="91440" tIns="45720" rIns="91440" bIns="45720" rtlCol="0" anchor="t">
            <a:spAutoFit/>
          </a:bodyPr>
          <a:lstStyle/>
          <a:p>
            <a:r>
              <a:rPr lang="en-GB" sz="1200" baseline="30000">
                <a:latin typeface="Calibri" panose="020F0502020204030204" pitchFamily="34" charset="0"/>
                <a:ea typeface="Calibri" panose="020F0502020204030204" pitchFamily="34" charset="0"/>
                <a:cs typeface="Calibri" panose="020F0502020204030204" pitchFamily="34" charset="0"/>
              </a:rPr>
              <a:t>1</a:t>
            </a:r>
            <a:r>
              <a:rPr lang="en-GB" sz="1200">
                <a:latin typeface="Calibri" panose="020F0502020204030204" pitchFamily="34" charset="0"/>
                <a:ea typeface="Calibri" panose="020F0502020204030204" pitchFamily="34" charset="0"/>
                <a:cs typeface="Calibri" panose="020F0502020204030204" pitchFamily="34" charset="0"/>
              </a:rPr>
              <a:t> See </a:t>
            </a:r>
            <a:r>
              <a:rPr lang="en-GB" sz="1200" err="1">
                <a:latin typeface="Calibri" panose="020F0502020204030204" pitchFamily="34" charset="0"/>
                <a:ea typeface="Calibri" panose="020F0502020204030204" pitchFamily="34" charset="0"/>
                <a:cs typeface="Calibri" panose="020F0502020204030204" pitchFamily="34" charset="0"/>
              </a:rPr>
              <a:t>Dierenbach</a:t>
            </a:r>
            <a:r>
              <a:rPr lang="en-GB" sz="1200">
                <a:latin typeface="Calibri" panose="020F0502020204030204" pitchFamily="34" charset="0"/>
                <a:ea typeface="Calibri" panose="020F0502020204030204" pitchFamily="34" charset="0"/>
                <a:cs typeface="Calibri" panose="020F0502020204030204" pitchFamily="34" charset="0"/>
              </a:rPr>
              <a:t>, J. et al. (2022). </a:t>
            </a:r>
            <a:r>
              <a:rPr lang="en-GB" sz="1200" i="1">
                <a:latin typeface="Calibri" panose="020F0502020204030204" pitchFamily="34" charset="0"/>
                <a:ea typeface="Calibri" panose="020F0502020204030204" pitchFamily="34" charset="0"/>
                <a:cs typeface="Calibri" panose="020F0502020204030204" pitchFamily="34" charset="0"/>
                <a:hlinkClick r:id="rId5"/>
              </a:rPr>
              <a:t>Assessment of the shadow auction mechanism as a fallback procedure for single day-ahead coupling</a:t>
            </a:r>
            <a:r>
              <a:rPr lang="en-GB" sz="1200">
                <a:latin typeface="Calibri" panose="020F0502020204030204" pitchFamily="34" charset="0"/>
                <a:ea typeface="Calibri" panose="020F0502020204030204" pitchFamily="34" charset="0"/>
                <a:cs typeface="Calibri" panose="020F0502020204030204" pitchFamily="34" charset="0"/>
              </a:rPr>
              <a:t>. </a:t>
            </a:r>
            <a:r>
              <a:rPr lang="en-GB" sz="1200" err="1">
                <a:latin typeface="Calibri" panose="020F0502020204030204" pitchFamily="34" charset="0"/>
                <a:ea typeface="Calibri" panose="020F0502020204030204" pitchFamily="34" charset="0"/>
                <a:cs typeface="Calibri" panose="020F0502020204030204" pitchFamily="34" charset="0"/>
              </a:rPr>
              <a:t>Zeitschrift</a:t>
            </a:r>
            <a:r>
              <a:rPr lang="en-GB" sz="1200">
                <a:latin typeface="Calibri" panose="020F0502020204030204" pitchFamily="34" charset="0"/>
                <a:ea typeface="Calibri" panose="020F0502020204030204" pitchFamily="34" charset="0"/>
                <a:cs typeface="Calibri" panose="020F0502020204030204" pitchFamily="34" charset="0"/>
              </a:rPr>
              <a:t> für </a:t>
            </a:r>
            <a:r>
              <a:rPr lang="en-GB" sz="1200" err="1">
                <a:latin typeface="Calibri" panose="020F0502020204030204" pitchFamily="34" charset="0"/>
                <a:ea typeface="Calibri" panose="020F0502020204030204" pitchFamily="34" charset="0"/>
                <a:cs typeface="Calibri" panose="020F0502020204030204" pitchFamily="34" charset="0"/>
              </a:rPr>
              <a:t>Energiewirtschaft</a:t>
            </a:r>
            <a:endParaRPr lang="en-GB" sz="1200">
              <a:latin typeface="Calibri" panose="020F0502020204030204" pitchFamily="34" charset="0"/>
              <a:ea typeface="Calibri" panose="020F0502020204030204" pitchFamily="34" charset="0"/>
              <a:cs typeface="Calibri" panose="020F0502020204030204" pitchFamily="34" charset="0"/>
            </a:endParaRPr>
          </a:p>
          <a:p>
            <a:endParaRPr lang="en-GB" sz="1200" baseline="30000">
              <a:latin typeface="Calibri"/>
              <a:ea typeface="Calibri"/>
              <a:cs typeface="Calibri"/>
            </a:endParaRPr>
          </a:p>
        </p:txBody>
      </p:sp>
    </p:spTree>
    <p:extLst>
      <p:ext uri="{BB962C8B-B14F-4D97-AF65-F5344CB8AC3E}">
        <p14:creationId xmlns:p14="http://schemas.microsoft.com/office/powerpoint/2010/main" val="940997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ENTSOE">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ENTSOE" id="{58D9B1B6-DC70-4153-80F2-1AF37B313191}" vid="{5D8B0DD2-5C3D-4F3E-96AC-FA16C5DE2A52}"/>
    </a:ext>
  </a:extLst>
</a:theme>
</file>

<file path=ppt/theme/theme2.xml><?xml version="1.0" encoding="utf-8"?>
<a:theme xmlns:a="http://schemas.openxmlformats.org/drawingml/2006/main" name="7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39F5768D-9D2B-4701-A2E1-104A4AC2C4CB}"/>
    </a:ext>
  </a:extLst>
</a:theme>
</file>

<file path=ppt/theme/theme3.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6436E805-6281-4D28-9214-61C90FC0BFD2}"/>
    </a:ext>
  </a:extLst>
</a:theme>
</file>

<file path=ppt/theme/theme4.xml><?xml version="1.0" encoding="utf-8"?>
<a:theme xmlns:a="http://schemas.openxmlformats.org/drawingml/2006/main" name="7_Magnus Red 4ENERGY">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YENTSOE_SiteType xmlns="689582ae-76e9-4e94-a389-d00c0a622b41">MYENTSOE</MYENTSOE_SiteType>
    <f8f4f7738a1342d182ec01b45d5b2d64 xmlns="689582ae-76e9-4e94-a389-d00c0a622b41">
      <Terms xmlns="http://schemas.microsoft.com/office/infopath/2007/PartnerControls"/>
    </f8f4f7738a1342d182ec01b45d5b2d64>
    <m631cde3238f44b9b7d14cbd5f03e9d5 xmlns="689582ae-76e9-4e94-a389-d00c0a622b41">
      <Terms xmlns="http://schemas.microsoft.com/office/infopath/2007/PartnerControls">
        <TermInfo xmlns="http://schemas.microsoft.com/office/infopath/2007/PartnerControls">
          <TermName xmlns="http://schemas.microsoft.com/office/infopath/2007/PartnerControls">Shared</TermName>
          <TermId xmlns="http://schemas.microsoft.com/office/infopath/2007/PartnerControls">04da8cfa-2b68-4725-9db5-e7b66ab623e6</TermId>
        </TermInfo>
      </Terms>
    </m631cde3238f44b9b7d14cbd5f03e9d5>
    <ledb936f805a4e9fa2fa617a6be8e245 xmlns="689582ae-76e9-4e94-a389-d00c0a622b41">
      <Terms xmlns="http://schemas.microsoft.com/office/infopath/2007/PartnerControls">
        <TermInfo xmlns="http://schemas.microsoft.com/office/infopath/2007/PartnerControls">
          <TermName xmlns="http://schemas.microsoft.com/office/infopath/2007/PartnerControls">MC</TermName>
          <TermId xmlns="http://schemas.microsoft.com/office/infopath/2007/PartnerControls">85896ef8-361f-495f-b01d-e0539c683161</TermId>
        </TermInfo>
      </Terms>
    </ledb936f805a4e9fa2fa617a6be8e245>
    <ce44f2f610344a6ba5f82a3deef2d2e1 xmlns="689582ae-76e9-4e94-a389-d00c0a622b41">
      <Terms xmlns="http://schemas.microsoft.com/office/infopath/2007/PartnerControls"/>
    </ce44f2f610344a6ba5f82a3deef2d2e1>
    <f34ec84ab0bd479284718feff8926636 xmlns="689582ae-76e9-4e94-a389-d00c0a622b41">
      <Terms xmlns="http://schemas.microsoft.com/office/infopath/2007/PartnerControls">
        <TermInfo xmlns="http://schemas.microsoft.com/office/infopath/2007/PartnerControls">
          <TermName xmlns="http://schemas.microsoft.com/office/infopath/2007/PartnerControls">MC</TermName>
          <TermId xmlns="http://schemas.microsoft.com/office/infopath/2007/PartnerControls">7366e961-a820-475f-a3d2-d45454cbc454</TermId>
        </TermInfo>
      </Terms>
    </f34ec84ab0bd479284718feff8926636>
    <icbd9188f58241148044f75cb70fd176 xmlns="689582ae-76e9-4e94-a389-d00c0a622b41">
      <Terms xmlns="http://schemas.microsoft.com/office/infopath/2007/PartnerControls">
        <TermInfo xmlns="http://schemas.microsoft.com/office/infopath/2007/PartnerControls">
          <TermName xmlns="http://schemas.microsoft.com/office/infopath/2007/PartnerControls">Extranet</TermName>
          <TermId xmlns="http://schemas.microsoft.com/office/infopath/2007/PartnerControls">922fc1ba-0c8d-4fbf-b30d-83722d0f30f2</TermId>
        </TermInfo>
      </Terms>
    </icbd9188f58241148044f75cb70fd176>
    <b5f32e85602145329873d1e4e59e5954 xmlns="689582ae-76e9-4e94-a389-d00c0a622b41">
      <Terms xmlns="http://schemas.microsoft.com/office/infopath/2007/PartnerControls"/>
    </b5f32e85602145329873d1e4e59e5954>
    <h31e5620df4246b4b4ef0331e4300cb7 xmlns="689582ae-76e9-4e94-a389-d00c0a622b41">
      <Terms xmlns="http://schemas.microsoft.com/office/infopath/2007/PartnerControls"/>
    </h31e5620df4246b4b4ef0331e4300cb7>
    <TaxCatchAll xmlns="cd052d83-8ac1-4715-b1d2-bc622d8a06c9">
      <Value>4</Value>
      <Value>3</Value>
      <Value>2</Value>
      <Value>1</Value>
    </TaxCatchAll>
    <lcf76f155ced4ddcb4097134ff3c332f xmlns="689582ae-76e9-4e94-a389-d00c0a622b41">
      <Terms xmlns="http://schemas.microsoft.com/office/infopath/2007/PartnerControls"/>
    </lcf76f155ced4ddcb4097134ff3c332f>
    <k0fce75b81664f0eb1dc9b746572f4a5 xmlns="689582ae-76e9-4e94-a389-d00c0a622b41">
      <Terms xmlns="http://schemas.microsoft.com/office/infopath/2007/PartnerControls"/>
    </k0fce75b81664f0eb1dc9b746572f4a5>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EFC40525ED8248BE3C7B1936F122C1" ma:contentTypeVersion="31" ma:contentTypeDescription="Create a new document." ma:contentTypeScope="" ma:versionID="c3d2518b12d67074c3045a0e6d7a062c">
  <xsd:schema xmlns:xsd="http://www.w3.org/2001/XMLSchema" xmlns:xs="http://www.w3.org/2001/XMLSchema" xmlns:p="http://schemas.microsoft.com/office/2006/metadata/properties" xmlns:ns2="689582ae-76e9-4e94-a389-d00c0a622b41" xmlns:ns3="cd052d83-8ac1-4715-b1d2-bc622d8a06c9" targetNamespace="http://schemas.microsoft.com/office/2006/metadata/properties" ma:root="true" ma:fieldsID="ae7cf18e86e59fdd635d87680926ce1c" ns2:_="" ns3:_="">
    <xsd:import namespace="689582ae-76e9-4e94-a389-d00c0a622b41"/>
    <xsd:import namespace="cd052d83-8ac1-4715-b1d2-bc622d8a06c9"/>
    <xsd:element name="properties">
      <xsd:complexType>
        <xsd:sequence>
          <xsd:element name="documentManagement">
            <xsd:complexType>
              <xsd:all>
                <xsd:element ref="ns2:MYENTSOE_SiteType" minOccurs="0"/>
                <xsd:element ref="ns2:icbd9188f58241148044f75cb70fd176" minOccurs="0"/>
                <xsd:element ref="ns3:TaxCatchAll" minOccurs="0"/>
                <xsd:element ref="ns2:f34ec84ab0bd479284718feff8926636" minOccurs="0"/>
                <xsd:element ref="ns2:ledb936f805a4e9fa2fa617a6be8e245" minOccurs="0"/>
                <xsd:element ref="ns2:ce44f2f610344a6ba5f82a3deef2d2e1" minOccurs="0"/>
                <xsd:element ref="ns2:h31e5620df4246b4b4ef0331e4300cb7" minOccurs="0"/>
                <xsd:element ref="ns2:b5f32e85602145329873d1e4e59e5954" minOccurs="0"/>
                <xsd:element ref="ns2:m631cde3238f44b9b7d14cbd5f03e9d5" minOccurs="0"/>
                <xsd:element ref="ns2:k0fce75b81664f0eb1dc9b746572f4a5" minOccurs="0"/>
                <xsd:element ref="ns2:f8f4f7738a1342d182ec01b45d5b2d64" minOccurs="0"/>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9582ae-76e9-4e94-a389-d00c0a622b41" elementFormDefault="qualified">
    <xsd:import namespace="http://schemas.microsoft.com/office/2006/documentManagement/types"/>
    <xsd:import namespace="http://schemas.microsoft.com/office/infopath/2007/PartnerControls"/>
    <xsd:element name="MYENTSOE_SiteType" ma:index="8" nillable="true" ma:displayName="MYENTSOE_SiteType" ma:internalName="MYENTSOE_SiteType">
      <xsd:simpleType>
        <xsd:restriction base="dms:Text"/>
      </xsd:simpleType>
    </xsd:element>
    <xsd:element name="icbd9188f58241148044f75cb70fd176" ma:index="10" nillable="true" ma:taxonomy="true" ma:internalName="icbd9188f58241148044f75cb70fd176" ma:taxonomyFieldName="MYENTSOE_PublicType" ma:displayName="Public Type" ma:default="1;#Extranet|922fc1ba-0c8d-4fbf-b30d-83722d0f30f2" ma:fieldId="{2cbd9188-f582-4114-8044-f75cb70fd176}" ma:sspId="0cf2b176-d4dc-4d18-8c95-51f9f2dafcd3" ma:termSetId="a0d7c562-4a8e-458a-9f8a-6a29e3d3b260" ma:anchorId="00000000-0000-0000-0000-000000000000" ma:open="false" ma:isKeyword="false">
      <xsd:complexType>
        <xsd:sequence>
          <xsd:element ref="pc:Terms" minOccurs="0" maxOccurs="1"/>
        </xsd:sequence>
      </xsd:complexType>
    </xsd:element>
    <xsd:element name="f34ec84ab0bd479284718feff8926636" ma:index="13" nillable="true" ma:taxonomy="true" ma:internalName="f34ec84ab0bd479284718feff8926636" ma:taxonomyFieldName="MYENTSOE_Section" ma:displayName="Section" ma:default="2;#MC|7366e961-a820-475f-a3d2-d45454cbc454" ma:fieldId="{f34ec84a-b0bd-4792-8471-8feff8926636}" ma:sspId="0cf2b176-d4dc-4d18-8c95-51f9f2dafcd3" ma:termSetId="ca6f290f-ffad-40e7-8c84-e8889b665443" ma:anchorId="00000000-0000-0000-0000-000000000000" ma:open="false" ma:isKeyword="false">
      <xsd:complexType>
        <xsd:sequence>
          <xsd:element ref="pc:Terms" minOccurs="0" maxOccurs="1"/>
        </xsd:sequence>
      </xsd:complexType>
    </xsd:element>
    <xsd:element name="ledb936f805a4e9fa2fa617a6be8e245" ma:index="15" nillable="true" ma:taxonomy="true" ma:internalName="ledb936f805a4e9fa2fa617a6be8e245" ma:taxonomyFieldName="MYENTSOE_Classification1" ma:displayName="Classification 1" ma:default="3;#MC|85896ef8-361f-495f-b01d-e0539c683161" ma:fieldId="{5edb936f-805a-4e9f-a2fa-617a6be8e245}"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ce44f2f610344a6ba5f82a3deef2d2e1" ma:index="17" nillable="true" ma:taxonomy="true" ma:internalName="ce44f2f610344a6ba5f82a3deef2d2e1" ma:taxonomyFieldName="MYENTSOE_Classification2" ma:displayName="Classification 2" ma:fieldId="{ce44f2f6-1034-4a6b-a5f8-2a3deef2d2e1}"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h31e5620df4246b4b4ef0331e4300cb7" ma:index="19" nillable="true" ma:taxonomy="true" ma:internalName="h31e5620df4246b4b4ef0331e4300cb7" ma:taxonomyFieldName="MYENTSOE_Classification3" ma:displayName="Classification 3" ma:fieldId="{131e5620-df42-46b4-b4ef-0331e4300cb7}"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b5f32e85602145329873d1e4e59e5954" ma:index="21" nillable="true" ma:taxonomy="true" ma:internalName="b5f32e85602145329873d1e4e59e5954" ma:taxonomyFieldName="MYENTSOE_Classification4" ma:displayName="Classification 4" ma:fieldId="{b5f32e85-6021-4532-9873-d1e4e59e5954}"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m631cde3238f44b9b7d14cbd5f03e9d5" ma:index="23" nillable="true" ma:taxonomy="true" ma:internalName="m631cde3238f44b9b7d14cbd5f03e9d5" ma:taxonomyFieldName="MYENTSOE_SharingType" ma:displayName="Sharing Type" ma:default="4;#Shared|04da8cfa-2b68-4725-9db5-e7b66ab623e6" ma:fieldId="{6631cde3-238f-44b9-b7d1-4cbd5f03e9d5}" ma:sspId="0cf2b176-d4dc-4d18-8c95-51f9f2dafcd3" ma:termSetId="09b229b3-e0b6-423a-b819-7f93001a6e2a" ma:anchorId="00000000-0000-0000-0000-000000000000" ma:open="false" ma:isKeyword="false">
      <xsd:complexType>
        <xsd:sequence>
          <xsd:element ref="pc:Terms" minOccurs="0" maxOccurs="1"/>
        </xsd:sequence>
      </xsd:complexType>
    </xsd:element>
    <xsd:element name="k0fce75b81664f0eb1dc9b746572f4a5" ma:index="25" nillable="true" ma:taxonomy="true" ma:internalName="k0fce75b81664f0eb1dc9b746572f4a5" ma:taxonomyFieldName="MYENTSOE_DataClassification" ma:displayName="Data Classification" ma:fieldId="{40fce75b-8166-4f0e-b1dc-9b746572f4a5}" ma:sspId="0cf2b176-d4dc-4d18-8c95-51f9f2dafcd3" ma:termSetId="ed1fa8aa-003c-40ab-bfad-ae0429370d98" ma:anchorId="00000000-0000-0000-0000-000000000000" ma:open="false" ma:isKeyword="false">
      <xsd:complexType>
        <xsd:sequence>
          <xsd:element ref="pc:Terms" minOccurs="0" maxOccurs="1"/>
        </xsd:sequence>
      </xsd:complexType>
    </xsd:element>
    <xsd:element name="f8f4f7738a1342d182ec01b45d5b2d64" ma:index="27" nillable="true" ma:taxonomy="true" ma:internalName="f8f4f7738a1342d182ec01b45d5b2d64" ma:taxonomyFieldName="MYENTSOE_DocumentClassification" ma:displayName="Document Classification" ma:fieldId="{f8f4f773-8a13-42d1-82ec-01b45d5b2d64}" ma:sspId="0cf2b176-d4dc-4d18-8c95-51f9f2dafcd3" ma:termSetId="8b91b5eb-b01b-44d4-a921-6f52ae5aec30" ma:anchorId="00000000-0000-0000-0000-000000000000" ma:open="false" ma:isKeyword="false">
      <xsd:complexType>
        <xsd:sequence>
          <xsd:element ref="pc:Terms" minOccurs="0" maxOccurs="1"/>
        </xsd:sequence>
      </xsd:complex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DateTaken" ma:index="34" nillable="true" ma:displayName="MediaServiceDateTaken" ma:hidden="true" ma:indexed="true" ma:internalName="MediaServiceDateTaken"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0cf2b176-d4dc-4d18-8c95-51f9f2dafcd3" ma:termSetId="09814cd3-568e-fe90-9814-8d621ff8fb84" ma:anchorId="fba54fb3-c3e1-fe81-a776-ca4b69148c4d" ma:open="true" ma:isKeyword="false">
      <xsd:complexType>
        <xsd:sequence>
          <xsd:element ref="pc:Terms" minOccurs="0" maxOccurs="1"/>
        </xsd:sequence>
      </xsd:complexType>
    </xsd:element>
    <xsd:element name="MediaServiceOCR" ma:index="3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052d83-8ac1-4715-b1d2-bc622d8a06c9"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abb54350-0821-4183-816e-cb96d326ca12}" ma:internalName="TaxCatchAll" ma:showField="CatchAllData" ma:web="cd052d83-8ac1-4715-b1d2-bc622d8a06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CD3F72-B50F-4128-9B74-C4C7BEB6C520}">
  <ds:schemaRefs>
    <ds:schemaRef ds:uri="689582ae-76e9-4e94-a389-d00c0a622b41"/>
    <ds:schemaRef ds:uri="cd052d83-8ac1-4715-b1d2-bc622d8a06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AD76C77-65A9-4D4F-A08D-B194E8654D70}">
  <ds:schemaRefs>
    <ds:schemaRef ds:uri="http://schemas.microsoft.com/sharepoint/v3/contenttype/forms"/>
  </ds:schemaRefs>
</ds:datastoreItem>
</file>

<file path=customXml/itemProps3.xml><?xml version="1.0" encoding="utf-8"?>
<ds:datastoreItem xmlns:ds="http://schemas.openxmlformats.org/officeDocument/2006/customXml" ds:itemID="{D367F99C-B4BB-476A-BF09-BB7A725BF43C}">
  <ds:schemaRefs>
    <ds:schemaRef ds:uri="689582ae-76e9-4e94-a389-d00c0a622b41"/>
    <ds:schemaRef ds:uri="cd052d83-8ac1-4715-b1d2-bc622d8a06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Theme1ENTSOE</Template>
  <Application>Microsoft Office PowerPoint</Application>
  <PresentationFormat>Widescreen</PresentationFormat>
  <Slides>2</Slides>
  <Notes>0</Notes>
  <HiddenSlides>0</HiddenSlides>
  <ScaleCrop>false</ScaleCrop>
  <HeadingPairs>
    <vt:vector size="4" baseType="variant">
      <vt:variant>
        <vt:lpstr>Theme</vt:lpstr>
      </vt:variant>
      <vt:variant>
        <vt:i4>4</vt:i4>
      </vt:variant>
      <vt:variant>
        <vt:lpstr>Slide Titles</vt:lpstr>
      </vt:variant>
      <vt:variant>
        <vt:i4>2</vt:i4>
      </vt:variant>
    </vt:vector>
  </HeadingPairs>
  <TitlesOfParts>
    <vt:vector size="6" baseType="lpstr">
      <vt:lpstr>Theme1ENTSOE</vt:lpstr>
      <vt:lpstr>7_ENTSO-E Cover</vt:lpstr>
      <vt:lpstr>2_ENTSO-E Content</vt:lpstr>
      <vt:lpstr>7_Magnus Red 4ENERGY</vt:lpstr>
      <vt:lpstr>Decoupling improvements</vt:lpstr>
      <vt:lpstr>Inefficient shadow auctions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2026-06-03T14:43:10Z</dcterms:created>
  <dcterms:modified xsi:type="dcterms:W3CDTF">2026-06-03T14:46:59Z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YENTSOE_Classification2">
    <vt:lpwstr/>
  </property>
  <property fmtid="{D5CDD505-2E9C-101B-9397-08002B2CF9AE}" pid="3" name="MYENTSOE_DocumentClassification">
    <vt:lpwstr/>
  </property>
  <property fmtid="{D5CDD505-2E9C-101B-9397-08002B2CF9AE}" pid="4" name="MYENTSOE_PublicType">
    <vt:lpwstr>1;#Extranet|922fc1ba-0c8d-4fbf-b30d-83722d0f30f2</vt:lpwstr>
  </property>
  <property fmtid="{D5CDD505-2E9C-101B-9397-08002B2CF9AE}" pid="5" name="MYENTSOE_Classification3">
    <vt:lpwstr/>
  </property>
  <property fmtid="{D5CDD505-2E9C-101B-9397-08002B2CF9AE}" pid="6" name="MYENTSOE_SharingType">
    <vt:lpwstr>4;#Shared|04da8cfa-2b68-4725-9db5-e7b66ab623e6</vt:lpwstr>
  </property>
  <property fmtid="{D5CDD505-2E9C-101B-9397-08002B2CF9AE}" pid="7" name="MYENTSOE_Classification4">
    <vt:lpwstr/>
  </property>
  <property fmtid="{D5CDD505-2E9C-101B-9397-08002B2CF9AE}" pid="8" name="MediaServiceImageTags">
    <vt:lpwstr/>
  </property>
  <property fmtid="{D5CDD505-2E9C-101B-9397-08002B2CF9AE}" pid="9" name="MYENTSOE_Section">
    <vt:lpwstr>2;#MC|7366e961-a820-475f-a3d2-d45454cbc454</vt:lpwstr>
  </property>
  <property fmtid="{D5CDD505-2E9C-101B-9397-08002B2CF9AE}" pid="10" name="ContentTypeId">
    <vt:lpwstr>0x0101002DEFC40525ED8248BE3C7B1936F122C1</vt:lpwstr>
  </property>
  <property fmtid="{D5CDD505-2E9C-101B-9397-08002B2CF9AE}" pid="11" name="MYENTSOE_Classification1">
    <vt:lpwstr>3;#MC|85896ef8-361f-495f-b01d-e0539c683161</vt:lpwstr>
  </property>
  <property fmtid="{D5CDD505-2E9C-101B-9397-08002B2CF9AE}" pid="12" name="MYENTSOE_DataClassification">
    <vt:lpwstr/>
  </property>
  <property fmtid="{D5CDD505-2E9C-101B-9397-08002B2CF9AE}" pid="13" name="MSIP_Label_26326a25-05b5-4156-bd4d-89acce8cd3b1_Enabled">
    <vt:lpwstr>true</vt:lpwstr>
  </property>
  <property fmtid="{D5CDD505-2E9C-101B-9397-08002B2CF9AE}" pid="14" name="MSIP_Label_26326a25-05b5-4156-bd4d-89acce8cd3b1_SetDate">
    <vt:lpwstr>2026-06-03T14:43:14Z</vt:lpwstr>
  </property>
  <property fmtid="{D5CDD505-2E9C-101B-9397-08002B2CF9AE}" pid="15" name="MSIP_Label_26326a25-05b5-4156-bd4d-89acce8cd3b1_Method">
    <vt:lpwstr>Standard</vt:lpwstr>
  </property>
  <property fmtid="{D5CDD505-2E9C-101B-9397-08002B2CF9AE}" pid="16" name="MSIP_Label_26326a25-05b5-4156-bd4d-89acce8cd3b1_Name">
    <vt:lpwstr>Open within ENTSO-E</vt:lpwstr>
  </property>
  <property fmtid="{D5CDD505-2E9C-101B-9397-08002B2CF9AE}" pid="17" name="MSIP_Label_26326a25-05b5-4156-bd4d-89acce8cd3b1_SiteId">
    <vt:lpwstr>7ffbeccf-0c1b-496c-8978-89209c2d375d</vt:lpwstr>
  </property>
  <property fmtid="{D5CDD505-2E9C-101B-9397-08002B2CF9AE}" pid="18" name="MSIP_Label_26326a25-05b5-4156-bd4d-89acce8cd3b1_ActionId">
    <vt:lpwstr>f6d975db-f75d-4f6b-ac5f-70ce66b6db5d</vt:lpwstr>
  </property>
  <property fmtid="{D5CDD505-2E9C-101B-9397-08002B2CF9AE}" pid="19" name="MSIP_Label_26326a25-05b5-4156-bd4d-89acce8cd3b1_ContentBits">
    <vt:lpwstr>0</vt:lpwstr>
  </property>
  <property fmtid="{D5CDD505-2E9C-101B-9397-08002B2CF9AE}" pid="20" name="MSIP_Label_26326a25-05b5-4156-bd4d-89acce8cd3b1_Tag">
    <vt:lpwstr>10, 3, 0, 2</vt:lpwstr>
  </property>
</Properties>
</file>